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f89d944118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f89d944118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1f518b7fff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1f518b7fff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f89d944118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f89d944118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1f518b7fff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1f518b7fff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f89d944118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f89d944118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99f2f57a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99f2f57a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f89d94411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f89d94411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f89d944118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f89d944118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f518a3ad80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f518a3ad80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1f518a3ad8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1f518a3ad8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f89d944118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f89d944118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1f518a3ad80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1f518a3ad80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bd6c00e730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bd6c00e730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350490" y="1615346"/>
            <a:ext cx="6530025" cy="3968925"/>
          </a:xfrm>
          <a:custGeom>
            <a:rect b="b" l="l" r="r" t="t"/>
            <a:pathLst>
              <a:path extrusionOk="0" h="158757" w="261201">
                <a:moveTo>
                  <a:pt x="10087" y="152742"/>
                </a:moveTo>
                <a:cubicBezTo>
                  <a:pt x="-21698" y="148813"/>
                  <a:pt x="29874" y="127272"/>
                  <a:pt x="51344" y="119484"/>
                </a:cubicBezTo>
                <a:cubicBezTo>
                  <a:pt x="72815" y="111696"/>
                  <a:pt x="117440" y="114151"/>
                  <a:pt x="138910" y="106012"/>
                </a:cubicBezTo>
                <a:cubicBezTo>
                  <a:pt x="160381" y="97873"/>
                  <a:pt x="165432" y="79770"/>
                  <a:pt x="180167" y="70648"/>
                </a:cubicBezTo>
                <a:cubicBezTo>
                  <a:pt x="194902" y="61527"/>
                  <a:pt x="216360" y="62596"/>
                  <a:pt x="227318" y="51283"/>
                </a:cubicBezTo>
                <a:cubicBezTo>
                  <a:pt x="238277" y="39970"/>
                  <a:pt x="243462" y="-12525"/>
                  <a:pt x="245918" y="2771"/>
                </a:cubicBezTo>
                <a:cubicBezTo>
                  <a:pt x="248374" y="18067"/>
                  <a:pt x="281358" y="118064"/>
                  <a:pt x="242053" y="143059"/>
                </a:cubicBezTo>
                <a:cubicBezTo>
                  <a:pt x="202748" y="168054"/>
                  <a:pt x="41872" y="156671"/>
                  <a:pt x="10087" y="15274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 rot="-1582772">
            <a:off x="8399782" y="3146985"/>
            <a:ext cx="905187" cy="265028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789671" y="-772266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 rot="126079">
            <a:off x="394117" y="129200"/>
            <a:ext cx="750015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7079738">
            <a:off x="184591" y="858635"/>
            <a:ext cx="164101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495449" y="381724"/>
            <a:ext cx="351071" cy="315348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-346047">
            <a:off x="3370099" y="4597325"/>
            <a:ext cx="1201737" cy="450424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766401" y="46041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107837" y="400550"/>
            <a:ext cx="524556" cy="446866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 rot="-2549037">
            <a:off x="6065366" y="4656872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 rot="1606875">
            <a:off x="5602165" y="429601"/>
            <a:ext cx="750022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 rot="-2549037">
            <a:off x="390141" y="4438435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713100" y="2238454"/>
            <a:ext cx="4215300" cy="10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" type="subTitle"/>
          </p:nvPr>
        </p:nvSpPr>
        <p:spPr>
          <a:xfrm>
            <a:off x="713125" y="3277150"/>
            <a:ext cx="42153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" name="Google Shape;23;p2"/>
          <p:cNvSpPr txBox="1"/>
          <p:nvPr>
            <p:ph idx="2" type="ctrTitle"/>
          </p:nvPr>
        </p:nvSpPr>
        <p:spPr>
          <a:xfrm>
            <a:off x="713100" y="1255550"/>
            <a:ext cx="4215300" cy="982800"/>
          </a:xfrm>
          <a:prstGeom prst="rect">
            <a:avLst/>
          </a:prstGeom>
        </p:spPr>
        <p:txBody>
          <a:bodyPr anchorCtr="0" anchor="ctr" bIns="91425" lIns="91425" spcFirstLastPara="1" rIns="91425" wrap="square" tIns="3657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1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"/>
          <p:cNvSpPr txBox="1"/>
          <p:nvPr>
            <p:ph hasCustomPrompt="1" type="title"/>
          </p:nvPr>
        </p:nvSpPr>
        <p:spPr>
          <a:xfrm>
            <a:off x="998550" y="2005275"/>
            <a:ext cx="7146900" cy="113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22" name="Google Shape;122;p11"/>
          <p:cNvSpPr txBox="1"/>
          <p:nvPr>
            <p:ph idx="1" type="subTitle"/>
          </p:nvPr>
        </p:nvSpPr>
        <p:spPr>
          <a:xfrm>
            <a:off x="998550" y="3142600"/>
            <a:ext cx="7146900" cy="3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3" name="Google Shape;123;p11"/>
          <p:cNvSpPr/>
          <p:nvPr/>
        </p:nvSpPr>
        <p:spPr>
          <a:xfrm rot="10800000">
            <a:off x="-398109" y="2350024"/>
            <a:ext cx="10098800" cy="3633725"/>
          </a:xfrm>
          <a:custGeom>
            <a:rect b="b" l="l" r="r" t="t"/>
            <a:pathLst>
              <a:path extrusionOk="0" h="145349" w="403952">
                <a:moveTo>
                  <a:pt x="3838" y="88109"/>
                </a:moveTo>
                <a:cubicBezTo>
                  <a:pt x="-1728" y="111461"/>
                  <a:pt x="-3493" y="148526"/>
                  <a:pt x="14428" y="145132"/>
                </a:cubicBezTo>
                <a:cubicBezTo>
                  <a:pt x="32349" y="141738"/>
                  <a:pt x="81702" y="83281"/>
                  <a:pt x="111366" y="67744"/>
                </a:cubicBezTo>
                <a:cubicBezTo>
                  <a:pt x="141030" y="52207"/>
                  <a:pt x="166046" y="53736"/>
                  <a:pt x="192412" y="51908"/>
                </a:cubicBezTo>
                <a:cubicBezTo>
                  <a:pt x="218779" y="50080"/>
                  <a:pt x="245329" y="55085"/>
                  <a:pt x="269565" y="56774"/>
                </a:cubicBezTo>
                <a:cubicBezTo>
                  <a:pt x="293801" y="58463"/>
                  <a:pt x="316404" y="61706"/>
                  <a:pt x="337828" y="62041"/>
                </a:cubicBezTo>
                <a:cubicBezTo>
                  <a:pt x="359252" y="62376"/>
                  <a:pt x="388062" y="62856"/>
                  <a:pt x="398109" y="58783"/>
                </a:cubicBezTo>
                <a:cubicBezTo>
                  <a:pt x="408156" y="54710"/>
                  <a:pt x="403268" y="45342"/>
                  <a:pt x="398109" y="37603"/>
                </a:cubicBezTo>
                <a:cubicBezTo>
                  <a:pt x="392950" y="29864"/>
                  <a:pt x="425534" y="17781"/>
                  <a:pt x="367154" y="12350"/>
                </a:cubicBezTo>
                <a:cubicBezTo>
                  <a:pt x="308774" y="6919"/>
                  <a:pt x="108380" y="-7607"/>
                  <a:pt x="47827" y="5019"/>
                </a:cubicBezTo>
                <a:cubicBezTo>
                  <a:pt x="-12726" y="17646"/>
                  <a:pt x="9405" y="64757"/>
                  <a:pt x="3838" y="8810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24" name="Google Shape;124;p11"/>
          <p:cNvSpPr/>
          <p:nvPr/>
        </p:nvSpPr>
        <p:spPr>
          <a:xfrm>
            <a:off x="-557934" y="-131760"/>
            <a:ext cx="4245925" cy="1704500"/>
          </a:xfrm>
          <a:custGeom>
            <a:rect b="b" l="l" r="r" t="t"/>
            <a:pathLst>
              <a:path extrusionOk="0" h="68180" w="169837">
                <a:moveTo>
                  <a:pt x="10344" y="66643"/>
                </a:moveTo>
                <a:cubicBezTo>
                  <a:pt x="14416" y="73676"/>
                  <a:pt x="26527" y="54683"/>
                  <a:pt x="37551" y="47766"/>
                </a:cubicBezTo>
                <a:cubicBezTo>
                  <a:pt x="48575" y="40849"/>
                  <a:pt x="59551" y="30878"/>
                  <a:pt x="76486" y="25140"/>
                </a:cubicBezTo>
                <a:cubicBezTo>
                  <a:pt x="93421" y="19402"/>
                  <a:pt x="124807" y="16915"/>
                  <a:pt x="139162" y="13340"/>
                </a:cubicBezTo>
                <a:cubicBezTo>
                  <a:pt x="153517" y="9765"/>
                  <a:pt x="183625" y="4986"/>
                  <a:pt x="162618" y="3690"/>
                </a:cubicBezTo>
                <a:cubicBezTo>
                  <a:pt x="141611" y="2394"/>
                  <a:pt x="38498" y="-4926"/>
                  <a:pt x="13119" y="5566"/>
                </a:cubicBezTo>
                <a:cubicBezTo>
                  <a:pt x="-12260" y="16058"/>
                  <a:pt x="6272" y="59610"/>
                  <a:pt x="10344" y="6664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5" name="Google Shape;125;p11"/>
          <p:cNvSpPr/>
          <p:nvPr/>
        </p:nvSpPr>
        <p:spPr>
          <a:xfrm flipH="1" rot="10800000">
            <a:off x="1969556" y="99961"/>
            <a:ext cx="351071" cy="315348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1"/>
          <p:cNvSpPr/>
          <p:nvPr/>
        </p:nvSpPr>
        <p:spPr>
          <a:xfrm flipH="1" rot="10562527">
            <a:off x="3371054" y="4668161"/>
            <a:ext cx="1201753" cy="450422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1"/>
          <p:cNvSpPr/>
          <p:nvPr/>
        </p:nvSpPr>
        <p:spPr>
          <a:xfrm rot="-7745654">
            <a:off x="228956" y="4342205"/>
            <a:ext cx="524555" cy="446864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1"/>
          <p:cNvSpPr/>
          <p:nvPr/>
        </p:nvSpPr>
        <p:spPr>
          <a:xfrm flipH="1" rot="-1032377">
            <a:off x="197773" y="839277"/>
            <a:ext cx="164101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1"/>
          <p:cNvSpPr/>
          <p:nvPr/>
        </p:nvSpPr>
        <p:spPr>
          <a:xfrm flipH="1" rot="10800000">
            <a:off x="5182408" y="415306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1"/>
          <p:cNvSpPr/>
          <p:nvPr/>
        </p:nvSpPr>
        <p:spPr>
          <a:xfrm rot="-4015505">
            <a:off x="7087598" y="4763177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1"/>
          <p:cNvSpPr/>
          <p:nvPr/>
        </p:nvSpPr>
        <p:spPr>
          <a:xfrm flipH="1" rot="-9621404">
            <a:off x="7911849" y="445614"/>
            <a:ext cx="750025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"/>
          <p:cNvSpPr/>
          <p:nvPr/>
        </p:nvSpPr>
        <p:spPr>
          <a:xfrm flipH="1" rot="10800000">
            <a:off x="8676958" y="3204632"/>
            <a:ext cx="184251" cy="184251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3"/>
          <p:cNvSpPr/>
          <p:nvPr/>
        </p:nvSpPr>
        <p:spPr>
          <a:xfrm>
            <a:off x="-789671" y="-707441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36" name="Google Shape;136;p13"/>
          <p:cNvSpPr/>
          <p:nvPr/>
        </p:nvSpPr>
        <p:spPr>
          <a:xfrm rot="10800000">
            <a:off x="7301954" y="284100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37" name="Google Shape;137;p13"/>
          <p:cNvSpPr/>
          <p:nvPr/>
        </p:nvSpPr>
        <p:spPr>
          <a:xfrm>
            <a:off x="135926" y="9051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3"/>
          <p:cNvSpPr/>
          <p:nvPr/>
        </p:nvSpPr>
        <p:spPr>
          <a:xfrm rot="1606875">
            <a:off x="632815" y="269651"/>
            <a:ext cx="750022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3"/>
          <p:cNvSpPr/>
          <p:nvPr/>
        </p:nvSpPr>
        <p:spPr>
          <a:xfrm rot="5797880">
            <a:off x="8640501" y="381726"/>
            <a:ext cx="351069" cy="315346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3"/>
          <p:cNvSpPr/>
          <p:nvPr/>
        </p:nvSpPr>
        <p:spPr>
          <a:xfrm rot="-281910">
            <a:off x="8563991" y="4610260"/>
            <a:ext cx="164101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3"/>
          <p:cNvSpPr/>
          <p:nvPr/>
        </p:nvSpPr>
        <p:spPr>
          <a:xfrm rot="-9177506">
            <a:off x="8794215" y="1036922"/>
            <a:ext cx="164101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3"/>
          <p:cNvSpPr/>
          <p:nvPr/>
        </p:nvSpPr>
        <p:spPr>
          <a:xfrm flipH="1" rot="-4499985">
            <a:off x="8663961" y="3816339"/>
            <a:ext cx="524556" cy="446868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3"/>
          <p:cNvSpPr/>
          <p:nvPr/>
        </p:nvSpPr>
        <p:spPr>
          <a:xfrm rot="-9177506">
            <a:off x="66340" y="4173422"/>
            <a:ext cx="164101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3"/>
          <p:cNvSpPr txBox="1"/>
          <p:nvPr>
            <p:ph type="title"/>
          </p:nvPr>
        </p:nvSpPr>
        <p:spPr>
          <a:xfrm>
            <a:off x="720000" y="1902475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5" name="Google Shape;145;p13"/>
          <p:cNvSpPr txBox="1"/>
          <p:nvPr>
            <p:ph hasCustomPrompt="1" idx="2" type="title"/>
          </p:nvPr>
        </p:nvSpPr>
        <p:spPr>
          <a:xfrm>
            <a:off x="1106100" y="1483700"/>
            <a:ext cx="12273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/>
          <p:nvPr>
            <p:ph idx="1" type="subTitle"/>
          </p:nvPr>
        </p:nvSpPr>
        <p:spPr>
          <a:xfrm>
            <a:off x="720000" y="2315275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7" name="Google Shape;147;p13"/>
          <p:cNvSpPr txBox="1"/>
          <p:nvPr>
            <p:ph idx="3" type="title"/>
          </p:nvPr>
        </p:nvSpPr>
        <p:spPr>
          <a:xfrm>
            <a:off x="3572250" y="1902475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8" name="Google Shape;148;p13"/>
          <p:cNvSpPr txBox="1"/>
          <p:nvPr>
            <p:ph hasCustomPrompt="1" idx="4" type="title"/>
          </p:nvPr>
        </p:nvSpPr>
        <p:spPr>
          <a:xfrm>
            <a:off x="3958350" y="1483700"/>
            <a:ext cx="12273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/>
          <p:nvPr>
            <p:ph idx="5" type="subTitle"/>
          </p:nvPr>
        </p:nvSpPr>
        <p:spPr>
          <a:xfrm>
            <a:off x="3572250" y="2315275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0" name="Google Shape;150;p13"/>
          <p:cNvSpPr txBox="1"/>
          <p:nvPr>
            <p:ph idx="6" type="title"/>
          </p:nvPr>
        </p:nvSpPr>
        <p:spPr>
          <a:xfrm>
            <a:off x="6424500" y="1902475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1" name="Google Shape;151;p13"/>
          <p:cNvSpPr txBox="1"/>
          <p:nvPr>
            <p:ph hasCustomPrompt="1" idx="7" type="title"/>
          </p:nvPr>
        </p:nvSpPr>
        <p:spPr>
          <a:xfrm>
            <a:off x="6810600" y="1483700"/>
            <a:ext cx="12273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/>
          <p:nvPr>
            <p:ph idx="8" type="subTitle"/>
          </p:nvPr>
        </p:nvSpPr>
        <p:spPr>
          <a:xfrm>
            <a:off x="6424500" y="2315275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3" name="Google Shape;153;p13"/>
          <p:cNvSpPr txBox="1"/>
          <p:nvPr>
            <p:ph idx="9" type="title"/>
          </p:nvPr>
        </p:nvSpPr>
        <p:spPr>
          <a:xfrm>
            <a:off x="720000" y="3778450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4" name="Google Shape;154;p13"/>
          <p:cNvSpPr txBox="1"/>
          <p:nvPr>
            <p:ph hasCustomPrompt="1" idx="13" type="title"/>
          </p:nvPr>
        </p:nvSpPr>
        <p:spPr>
          <a:xfrm>
            <a:off x="1106100" y="3369800"/>
            <a:ext cx="12273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55" name="Google Shape;155;p13"/>
          <p:cNvSpPr txBox="1"/>
          <p:nvPr>
            <p:ph idx="14" type="subTitle"/>
          </p:nvPr>
        </p:nvSpPr>
        <p:spPr>
          <a:xfrm>
            <a:off x="720000" y="4191300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6" name="Google Shape;156;p13"/>
          <p:cNvSpPr txBox="1"/>
          <p:nvPr>
            <p:ph idx="15" type="title"/>
          </p:nvPr>
        </p:nvSpPr>
        <p:spPr>
          <a:xfrm>
            <a:off x="3572250" y="3778450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7" name="Google Shape;157;p13"/>
          <p:cNvSpPr txBox="1"/>
          <p:nvPr>
            <p:ph hasCustomPrompt="1" idx="16" type="title"/>
          </p:nvPr>
        </p:nvSpPr>
        <p:spPr>
          <a:xfrm>
            <a:off x="3958350" y="3369800"/>
            <a:ext cx="12273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58" name="Google Shape;158;p13"/>
          <p:cNvSpPr txBox="1"/>
          <p:nvPr>
            <p:ph idx="17" type="subTitle"/>
          </p:nvPr>
        </p:nvSpPr>
        <p:spPr>
          <a:xfrm>
            <a:off x="3572250" y="4191300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9" name="Google Shape;159;p13"/>
          <p:cNvSpPr txBox="1"/>
          <p:nvPr>
            <p:ph idx="18" type="title"/>
          </p:nvPr>
        </p:nvSpPr>
        <p:spPr>
          <a:xfrm>
            <a:off x="6424500" y="3778450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0" name="Google Shape;160;p13"/>
          <p:cNvSpPr txBox="1"/>
          <p:nvPr>
            <p:ph hasCustomPrompt="1" idx="19" type="title"/>
          </p:nvPr>
        </p:nvSpPr>
        <p:spPr>
          <a:xfrm>
            <a:off x="6810600" y="3369800"/>
            <a:ext cx="12273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/>
          <p:nvPr>
            <p:ph idx="20" type="subTitle"/>
          </p:nvPr>
        </p:nvSpPr>
        <p:spPr>
          <a:xfrm>
            <a:off x="6424500" y="4191300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2" name="Google Shape;162;p13"/>
          <p:cNvSpPr txBox="1"/>
          <p:nvPr>
            <p:ph idx="21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/>
          <p:nvPr/>
        </p:nvSpPr>
        <p:spPr>
          <a:xfrm rot="10800000">
            <a:off x="-639910" y="2453705"/>
            <a:ext cx="10098800" cy="3633725"/>
          </a:xfrm>
          <a:custGeom>
            <a:rect b="b" l="l" r="r" t="t"/>
            <a:pathLst>
              <a:path extrusionOk="0" h="145349" w="403952">
                <a:moveTo>
                  <a:pt x="400114" y="88109"/>
                </a:moveTo>
                <a:cubicBezTo>
                  <a:pt x="405681" y="111461"/>
                  <a:pt x="407445" y="148526"/>
                  <a:pt x="389524" y="145132"/>
                </a:cubicBezTo>
                <a:cubicBezTo>
                  <a:pt x="371603" y="141738"/>
                  <a:pt x="322568" y="84224"/>
                  <a:pt x="292586" y="67744"/>
                </a:cubicBezTo>
                <a:cubicBezTo>
                  <a:pt x="262604" y="51264"/>
                  <a:pt x="236083" y="48990"/>
                  <a:pt x="209633" y="46250"/>
                </a:cubicBezTo>
                <a:cubicBezTo>
                  <a:pt x="183183" y="43510"/>
                  <a:pt x="157806" y="48670"/>
                  <a:pt x="133888" y="51302"/>
                </a:cubicBezTo>
                <a:cubicBezTo>
                  <a:pt x="109970" y="53934"/>
                  <a:pt x="87465" y="60794"/>
                  <a:pt x="66124" y="62041"/>
                </a:cubicBezTo>
                <a:cubicBezTo>
                  <a:pt x="44783" y="63288"/>
                  <a:pt x="15890" y="62856"/>
                  <a:pt x="5843" y="58783"/>
                </a:cubicBezTo>
                <a:cubicBezTo>
                  <a:pt x="-4204" y="54710"/>
                  <a:pt x="684" y="45342"/>
                  <a:pt x="5843" y="37603"/>
                </a:cubicBezTo>
                <a:cubicBezTo>
                  <a:pt x="11002" y="29864"/>
                  <a:pt x="-21582" y="17781"/>
                  <a:pt x="36798" y="12350"/>
                </a:cubicBezTo>
                <a:cubicBezTo>
                  <a:pt x="95178" y="6919"/>
                  <a:pt x="295572" y="-7607"/>
                  <a:pt x="356125" y="5019"/>
                </a:cubicBezTo>
                <a:cubicBezTo>
                  <a:pt x="416678" y="17646"/>
                  <a:pt x="394548" y="64757"/>
                  <a:pt x="400114" y="8810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65" name="Google Shape;165;p14"/>
          <p:cNvSpPr/>
          <p:nvPr/>
        </p:nvSpPr>
        <p:spPr>
          <a:xfrm flipH="1">
            <a:off x="5386189" y="-161190"/>
            <a:ext cx="4232993" cy="1696837"/>
          </a:xfrm>
          <a:custGeom>
            <a:rect b="b" l="l" r="r" t="t"/>
            <a:pathLst>
              <a:path extrusionOk="0" h="41776" w="104216">
                <a:moveTo>
                  <a:pt x="6378" y="40699"/>
                </a:moveTo>
                <a:cubicBezTo>
                  <a:pt x="8884" y="45028"/>
                  <a:pt x="16631" y="34434"/>
                  <a:pt x="23124" y="29080"/>
                </a:cubicBezTo>
                <a:cubicBezTo>
                  <a:pt x="29617" y="23726"/>
                  <a:pt x="34915" y="12106"/>
                  <a:pt x="45338" y="8574"/>
                </a:cubicBezTo>
                <a:cubicBezTo>
                  <a:pt x="55762" y="5043"/>
                  <a:pt x="76609" y="8859"/>
                  <a:pt x="85665" y="7891"/>
                </a:cubicBezTo>
                <a:cubicBezTo>
                  <a:pt x="94722" y="6923"/>
                  <a:pt x="112607" y="3563"/>
                  <a:pt x="99677" y="2765"/>
                </a:cubicBezTo>
                <a:cubicBezTo>
                  <a:pt x="86747" y="1968"/>
                  <a:pt x="23636" y="-3216"/>
                  <a:pt x="8086" y="3106"/>
                </a:cubicBezTo>
                <a:cubicBezTo>
                  <a:pt x="-7464" y="9428"/>
                  <a:pt x="3872" y="36370"/>
                  <a:pt x="6378" y="4069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66" name="Google Shape;166;p14"/>
          <p:cNvSpPr/>
          <p:nvPr/>
        </p:nvSpPr>
        <p:spPr>
          <a:xfrm>
            <a:off x="311251" y="3688816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/>
          <p:nvPr/>
        </p:nvSpPr>
        <p:spPr>
          <a:xfrm flipH="1" rot="-6700042">
            <a:off x="8639065" y="889246"/>
            <a:ext cx="164100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4"/>
          <p:cNvSpPr/>
          <p:nvPr/>
        </p:nvSpPr>
        <p:spPr>
          <a:xfrm rot="-326888">
            <a:off x="1458214" y="4122673"/>
            <a:ext cx="750023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4"/>
          <p:cNvSpPr/>
          <p:nvPr/>
        </p:nvSpPr>
        <p:spPr>
          <a:xfrm flipH="1" rot="-4500050">
            <a:off x="7440682" y="119541"/>
            <a:ext cx="483265" cy="411677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4"/>
          <p:cNvSpPr/>
          <p:nvPr/>
        </p:nvSpPr>
        <p:spPr>
          <a:xfrm flipH="1" rot="8816071">
            <a:off x="350265" y="2178698"/>
            <a:ext cx="164099" cy="331320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"/>
          <p:cNvSpPr/>
          <p:nvPr/>
        </p:nvSpPr>
        <p:spPr>
          <a:xfrm flipH="1" rot="2700000">
            <a:off x="7528620" y="4378896"/>
            <a:ext cx="1201745" cy="450420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4"/>
          <p:cNvSpPr/>
          <p:nvPr/>
        </p:nvSpPr>
        <p:spPr>
          <a:xfrm>
            <a:off x="8581026" y="3627991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4"/>
          <p:cNvSpPr/>
          <p:nvPr/>
        </p:nvSpPr>
        <p:spPr>
          <a:xfrm rot="8904525">
            <a:off x="338087" y="429598"/>
            <a:ext cx="750025" cy="219591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4"/>
          <p:cNvSpPr/>
          <p:nvPr/>
        </p:nvSpPr>
        <p:spPr>
          <a:xfrm>
            <a:off x="3819801" y="249416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4"/>
          <p:cNvSpPr/>
          <p:nvPr/>
        </p:nvSpPr>
        <p:spPr>
          <a:xfrm flipH="1" rot="-5983180">
            <a:off x="4268815" y="4746869"/>
            <a:ext cx="164100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4"/>
          <p:cNvSpPr txBox="1"/>
          <p:nvPr>
            <p:ph type="title"/>
          </p:nvPr>
        </p:nvSpPr>
        <p:spPr>
          <a:xfrm>
            <a:off x="1950900" y="3083550"/>
            <a:ext cx="5242200" cy="45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7" name="Google Shape;177;p14"/>
          <p:cNvSpPr txBox="1"/>
          <p:nvPr>
            <p:ph idx="1" type="subTitle"/>
          </p:nvPr>
        </p:nvSpPr>
        <p:spPr>
          <a:xfrm>
            <a:off x="1950900" y="1605150"/>
            <a:ext cx="5242200" cy="14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8" name="Google Shape;178;p14"/>
          <p:cNvSpPr/>
          <p:nvPr/>
        </p:nvSpPr>
        <p:spPr>
          <a:xfrm rot="5797880">
            <a:off x="5955801" y="4673776"/>
            <a:ext cx="351069" cy="315346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/>
          <p:nvPr/>
        </p:nvSpPr>
        <p:spPr>
          <a:xfrm>
            <a:off x="5492091" y="3831149"/>
            <a:ext cx="4229650" cy="1691150"/>
          </a:xfrm>
          <a:custGeom>
            <a:rect b="b" l="l" r="r" t="t"/>
            <a:pathLst>
              <a:path extrusionOk="0" h="67646" w="169186">
                <a:moveTo>
                  <a:pt x="158891" y="1537"/>
                </a:moveTo>
                <a:cubicBezTo>
                  <a:pt x="154819" y="-5496"/>
                  <a:pt x="142708" y="13497"/>
                  <a:pt x="131684" y="20414"/>
                </a:cubicBezTo>
                <a:cubicBezTo>
                  <a:pt x="120660" y="27331"/>
                  <a:pt x="109684" y="37302"/>
                  <a:pt x="92749" y="43040"/>
                </a:cubicBezTo>
                <a:cubicBezTo>
                  <a:pt x="75814" y="48778"/>
                  <a:pt x="44313" y="51485"/>
                  <a:pt x="30073" y="54840"/>
                </a:cubicBezTo>
                <a:cubicBezTo>
                  <a:pt x="15833" y="58195"/>
                  <a:pt x="-13699" y="61872"/>
                  <a:pt x="7308" y="63168"/>
                </a:cubicBezTo>
                <a:cubicBezTo>
                  <a:pt x="28315" y="64464"/>
                  <a:pt x="130852" y="72886"/>
                  <a:pt x="156116" y="62614"/>
                </a:cubicBezTo>
                <a:cubicBezTo>
                  <a:pt x="181380" y="52342"/>
                  <a:pt x="162963" y="8570"/>
                  <a:pt x="158891" y="153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81" name="Google Shape;181;p15"/>
          <p:cNvSpPr/>
          <p:nvPr/>
        </p:nvSpPr>
        <p:spPr>
          <a:xfrm flipH="1">
            <a:off x="6844403" y="4874499"/>
            <a:ext cx="351071" cy="315348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5"/>
          <p:cNvSpPr/>
          <p:nvPr/>
        </p:nvSpPr>
        <p:spPr>
          <a:xfrm flipH="1" rot="9767623">
            <a:off x="8803156" y="4119210"/>
            <a:ext cx="164101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5"/>
          <p:cNvSpPr/>
          <p:nvPr/>
        </p:nvSpPr>
        <p:spPr>
          <a:xfrm rot="10800000">
            <a:off x="-1793010" y="-608504"/>
            <a:ext cx="6530025" cy="3968925"/>
          </a:xfrm>
          <a:custGeom>
            <a:rect b="b" l="l" r="r" t="t"/>
            <a:pathLst>
              <a:path extrusionOk="0" h="158757" w="261201">
                <a:moveTo>
                  <a:pt x="10087" y="152742"/>
                </a:moveTo>
                <a:cubicBezTo>
                  <a:pt x="-21698" y="148813"/>
                  <a:pt x="29874" y="127272"/>
                  <a:pt x="51344" y="119484"/>
                </a:cubicBezTo>
                <a:cubicBezTo>
                  <a:pt x="72815" y="111696"/>
                  <a:pt x="117440" y="114151"/>
                  <a:pt x="138910" y="106012"/>
                </a:cubicBezTo>
                <a:cubicBezTo>
                  <a:pt x="160381" y="97873"/>
                  <a:pt x="165432" y="79770"/>
                  <a:pt x="180167" y="70648"/>
                </a:cubicBezTo>
                <a:cubicBezTo>
                  <a:pt x="194902" y="61527"/>
                  <a:pt x="216360" y="62596"/>
                  <a:pt x="227318" y="51283"/>
                </a:cubicBezTo>
                <a:cubicBezTo>
                  <a:pt x="238277" y="39970"/>
                  <a:pt x="243462" y="-12525"/>
                  <a:pt x="245918" y="2771"/>
                </a:cubicBezTo>
                <a:cubicBezTo>
                  <a:pt x="248374" y="18067"/>
                  <a:pt x="281358" y="118064"/>
                  <a:pt x="242053" y="143059"/>
                </a:cubicBezTo>
                <a:cubicBezTo>
                  <a:pt x="202748" y="168054"/>
                  <a:pt x="41872" y="156671"/>
                  <a:pt x="10087" y="15274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84" name="Google Shape;184;p15"/>
          <p:cNvSpPr/>
          <p:nvPr/>
        </p:nvSpPr>
        <p:spPr>
          <a:xfrm rot="8589778">
            <a:off x="1764806" y="314185"/>
            <a:ext cx="1201749" cy="450421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"/>
          <p:cNvSpPr/>
          <p:nvPr/>
        </p:nvSpPr>
        <p:spPr>
          <a:xfrm rot="10800000">
            <a:off x="3860905" y="83114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"/>
          <p:cNvSpPr/>
          <p:nvPr/>
        </p:nvSpPr>
        <p:spPr>
          <a:xfrm rot="7472203">
            <a:off x="310050" y="657799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5"/>
          <p:cNvSpPr/>
          <p:nvPr/>
        </p:nvSpPr>
        <p:spPr>
          <a:xfrm rot="-6137642">
            <a:off x="86611" y="4494299"/>
            <a:ext cx="750028" cy="219595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5"/>
          <p:cNvSpPr txBox="1"/>
          <p:nvPr>
            <p:ph type="title"/>
          </p:nvPr>
        </p:nvSpPr>
        <p:spPr>
          <a:xfrm>
            <a:off x="720000" y="1221688"/>
            <a:ext cx="3954300" cy="16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9" name="Google Shape;189;p15"/>
          <p:cNvSpPr txBox="1"/>
          <p:nvPr>
            <p:ph idx="1" type="subTitle"/>
          </p:nvPr>
        </p:nvSpPr>
        <p:spPr>
          <a:xfrm>
            <a:off x="720000" y="2917113"/>
            <a:ext cx="3954300" cy="10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/>
          <p:nvPr/>
        </p:nvSpPr>
        <p:spPr>
          <a:xfrm rot="10800000">
            <a:off x="-1121260" y="-530304"/>
            <a:ext cx="6530025" cy="3968925"/>
          </a:xfrm>
          <a:custGeom>
            <a:rect b="b" l="l" r="r" t="t"/>
            <a:pathLst>
              <a:path extrusionOk="0" h="158757" w="261201">
                <a:moveTo>
                  <a:pt x="10087" y="152742"/>
                </a:moveTo>
                <a:cubicBezTo>
                  <a:pt x="-21698" y="148813"/>
                  <a:pt x="29874" y="127272"/>
                  <a:pt x="51344" y="119484"/>
                </a:cubicBezTo>
                <a:cubicBezTo>
                  <a:pt x="72815" y="111696"/>
                  <a:pt x="117440" y="114151"/>
                  <a:pt x="138910" y="106012"/>
                </a:cubicBezTo>
                <a:cubicBezTo>
                  <a:pt x="160381" y="97873"/>
                  <a:pt x="165432" y="79770"/>
                  <a:pt x="180167" y="70648"/>
                </a:cubicBezTo>
                <a:cubicBezTo>
                  <a:pt x="194902" y="61527"/>
                  <a:pt x="216360" y="62596"/>
                  <a:pt x="227318" y="51283"/>
                </a:cubicBezTo>
                <a:cubicBezTo>
                  <a:pt x="238277" y="39970"/>
                  <a:pt x="243462" y="-12525"/>
                  <a:pt x="245918" y="2771"/>
                </a:cubicBezTo>
                <a:cubicBezTo>
                  <a:pt x="248374" y="18067"/>
                  <a:pt x="281358" y="118064"/>
                  <a:pt x="242053" y="143059"/>
                </a:cubicBezTo>
                <a:cubicBezTo>
                  <a:pt x="202748" y="168054"/>
                  <a:pt x="41872" y="156671"/>
                  <a:pt x="10087" y="15274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92" name="Google Shape;192;p16"/>
          <p:cNvSpPr/>
          <p:nvPr/>
        </p:nvSpPr>
        <p:spPr>
          <a:xfrm flipH="1" rot="9120431">
            <a:off x="7978305" y="4471577"/>
            <a:ext cx="905191" cy="265027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6"/>
          <p:cNvSpPr/>
          <p:nvPr/>
        </p:nvSpPr>
        <p:spPr>
          <a:xfrm flipH="1" rot="-9255318">
            <a:off x="1058401" y="454030"/>
            <a:ext cx="1201748" cy="450423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6"/>
          <p:cNvSpPr/>
          <p:nvPr/>
        </p:nvSpPr>
        <p:spPr>
          <a:xfrm flipH="1" rot="10800000">
            <a:off x="8741726" y="399289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6"/>
          <p:cNvSpPr/>
          <p:nvPr/>
        </p:nvSpPr>
        <p:spPr>
          <a:xfrm flipH="1" rot="-7472203">
            <a:off x="3401553" y="72124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6"/>
          <p:cNvSpPr/>
          <p:nvPr/>
        </p:nvSpPr>
        <p:spPr>
          <a:xfrm flipH="1" rot="-6895012">
            <a:off x="236535" y="4419056"/>
            <a:ext cx="434464" cy="370096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6"/>
          <p:cNvSpPr/>
          <p:nvPr/>
        </p:nvSpPr>
        <p:spPr>
          <a:xfrm flipH="1" rot="10800000">
            <a:off x="194426" y="1143089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6"/>
          <p:cNvSpPr/>
          <p:nvPr/>
        </p:nvSpPr>
        <p:spPr>
          <a:xfrm flipH="1" rot="9361200">
            <a:off x="6556328" y="352323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6"/>
          <p:cNvSpPr/>
          <p:nvPr/>
        </p:nvSpPr>
        <p:spPr>
          <a:xfrm>
            <a:off x="6252699" y="4717374"/>
            <a:ext cx="351071" cy="315348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6"/>
          <p:cNvSpPr txBox="1"/>
          <p:nvPr>
            <p:ph type="title"/>
          </p:nvPr>
        </p:nvSpPr>
        <p:spPr>
          <a:xfrm>
            <a:off x="720000" y="1755150"/>
            <a:ext cx="2996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1" name="Google Shape;201;p16"/>
          <p:cNvSpPr txBox="1"/>
          <p:nvPr>
            <p:ph idx="1" type="subTitle"/>
          </p:nvPr>
        </p:nvSpPr>
        <p:spPr>
          <a:xfrm>
            <a:off x="720000" y="2327850"/>
            <a:ext cx="2996700" cy="10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"/>
          <p:cNvSpPr/>
          <p:nvPr/>
        </p:nvSpPr>
        <p:spPr>
          <a:xfrm>
            <a:off x="-1631871" y="-510291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04" name="Google Shape;204;p17"/>
          <p:cNvSpPr/>
          <p:nvPr/>
        </p:nvSpPr>
        <p:spPr>
          <a:xfrm flipH="1">
            <a:off x="6361179" y="-1016804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05" name="Google Shape;205;p17"/>
          <p:cNvSpPr/>
          <p:nvPr/>
        </p:nvSpPr>
        <p:spPr>
          <a:xfrm flipH="1">
            <a:off x="735608" y="1636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7"/>
          <p:cNvSpPr/>
          <p:nvPr/>
        </p:nvSpPr>
        <p:spPr>
          <a:xfrm flipH="1" rot="5399845">
            <a:off x="-55120" y="1082775"/>
            <a:ext cx="750030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7"/>
          <p:cNvSpPr/>
          <p:nvPr/>
        </p:nvSpPr>
        <p:spPr>
          <a:xfrm flipH="1">
            <a:off x="7627395" y="1636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7"/>
          <p:cNvSpPr/>
          <p:nvPr/>
        </p:nvSpPr>
        <p:spPr>
          <a:xfrm rot="4500039">
            <a:off x="8668430" y="699298"/>
            <a:ext cx="438224" cy="373329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7"/>
          <p:cNvSpPr txBox="1"/>
          <p:nvPr>
            <p:ph idx="1" type="body"/>
          </p:nvPr>
        </p:nvSpPr>
        <p:spPr>
          <a:xfrm>
            <a:off x="713100" y="2743500"/>
            <a:ext cx="3678300" cy="186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10" name="Google Shape;210;p17"/>
          <p:cNvSpPr txBox="1"/>
          <p:nvPr>
            <p:ph idx="2" type="body"/>
          </p:nvPr>
        </p:nvSpPr>
        <p:spPr>
          <a:xfrm>
            <a:off x="4752525" y="2258950"/>
            <a:ext cx="3678300" cy="234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ress Start 2P"/>
              <a:buChar char="●"/>
              <a:defRPr sz="16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11" name="Google Shape;211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"/>
          <p:cNvSpPr/>
          <p:nvPr/>
        </p:nvSpPr>
        <p:spPr>
          <a:xfrm flipH="1">
            <a:off x="6337204" y="-109012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14" name="Google Shape;214;p18"/>
          <p:cNvSpPr/>
          <p:nvPr/>
        </p:nvSpPr>
        <p:spPr>
          <a:xfrm flipH="1" rot="7205836">
            <a:off x="8553951" y="756864"/>
            <a:ext cx="750014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8"/>
          <p:cNvSpPr/>
          <p:nvPr/>
        </p:nvSpPr>
        <p:spPr>
          <a:xfrm flipH="1" rot="-2283227">
            <a:off x="8397155" y="140484"/>
            <a:ext cx="164100" cy="331326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8"/>
          <p:cNvSpPr/>
          <p:nvPr/>
        </p:nvSpPr>
        <p:spPr>
          <a:xfrm flipH="1" rot="10800000">
            <a:off x="-851421" y="3370246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17" name="Google Shape;217;p18"/>
          <p:cNvSpPr/>
          <p:nvPr/>
        </p:nvSpPr>
        <p:spPr>
          <a:xfrm>
            <a:off x="171776" y="4364628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8"/>
          <p:cNvSpPr/>
          <p:nvPr/>
        </p:nvSpPr>
        <p:spPr>
          <a:xfrm rot="-8976492">
            <a:off x="1015679" y="4511249"/>
            <a:ext cx="164101" cy="331320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8"/>
          <p:cNvSpPr/>
          <p:nvPr/>
        </p:nvSpPr>
        <p:spPr>
          <a:xfrm flipH="1" rot="-4499991">
            <a:off x="8559983" y="1633368"/>
            <a:ext cx="325665" cy="277435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8"/>
          <p:cNvSpPr/>
          <p:nvPr/>
        </p:nvSpPr>
        <p:spPr>
          <a:xfrm rot="6637955">
            <a:off x="185968" y="3247800"/>
            <a:ext cx="164101" cy="331320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2" name="Google Shape;222;p18"/>
          <p:cNvSpPr txBox="1"/>
          <p:nvPr>
            <p:ph idx="2" type="title"/>
          </p:nvPr>
        </p:nvSpPr>
        <p:spPr>
          <a:xfrm>
            <a:off x="720000" y="2843050"/>
            <a:ext cx="2086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3" name="Google Shape;223;p18"/>
          <p:cNvSpPr txBox="1"/>
          <p:nvPr>
            <p:ph idx="1" type="subTitle"/>
          </p:nvPr>
        </p:nvSpPr>
        <p:spPr>
          <a:xfrm>
            <a:off x="720002" y="3213850"/>
            <a:ext cx="2086800" cy="6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18"/>
          <p:cNvSpPr txBox="1"/>
          <p:nvPr>
            <p:ph idx="3" type="title"/>
          </p:nvPr>
        </p:nvSpPr>
        <p:spPr>
          <a:xfrm>
            <a:off x="3528600" y="2843000"/>
            <a:ext cx="2086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5" name="Google Shape;225;p18"/>
          <p:cNvSpPr txBox="1"/>
          <p:nvPr>
            <p:ph idx="4" type="subTitle"/>
          </p:nvPr>
        </p:nvSpPr>
        <p:spPr>
          <a:xfrm>
            <a:off x="3528597" y="3213850"/>
            <a:ext cx="2086800" cy="6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18"/>
          <p:cNvSpPr txBox="1"/>
          <p:nvPr>
            <p:ph idx="5" type="title"/>
          </p:nvPr>
        </p:nvSpPr>
        <p:spPr>
          <a:xfrm>
            <a:off x="6337197" y="2843050"/>
            <a:ext cx="2086800" cy="37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7" name="Google Shape;227;p18"/>
          <p:cNvSpPr txBox="1"/>
          <p:nvPr>
            <p:ph idx="6" type="subTitle"/>
          </p:nvPr>
        </p:nvSpPr>
        <p:spPr>
          <a:xfrm>
            <a:off x="6337198" y="3213850"/>
            <a:ext cx="2086800" cy="6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/>
          <p:nvPr/>
        </p:nvSpPr>
        <p:spPr>
          <a:xfrm>
            <a:off x="-789671" y="-707441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30" name="Google Shape;230;p19"/>
          <p:cNvSpPr/>
          <p:nvPr/>
        </p:nvSpPr>
        <p:spPr>
          <a:xfrm rot="10800000">
            <a:off x="7301954" y="284100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31" name="Google Shape;231;p19"/>
          <p:cNvSpPr/>
          <p:nvPr/>
        </p:nvSpPr>
        <p:spPr>
          <a:xfrm>
            <a:off x="110576" y="4097166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9"/>
          <p:cNvSpPr/>
          <p:nvPr/>
        </p:nvSpPr>
        <p:spPr>
          <a:xfrm rot="1606875">
            <a:off x="7783315" y="4795276"/>
            <a:ext cx="750022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9"/>
          <p:cNvSpPr/>
          <p:nvPr/>
        </p:nvSpPr>
        <p:spPr>
          <a:xfrm rot="5797880">
            <a:off x="8640501" y="381726"/>
            <a:ext cx="351069" cy="315346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9"/>
          <p:cNvSpPr/>
          <p:nvPr/>
        </p:nvSpPr>
        <p:spPr>
          <a:xfrm flipH="1" rot="-4499985">
            <a:off x="498386" y="4789"/>
            <a:ext cx="524556" cy="446868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9"/>
          <p:cNvSpPr/>
          <p:nvPr/>
        </p:nvSpPr>
        <p:spPr>
          <a:xfrm rot="6700042">
            <a:off x="254790" y="915296"/>
            <a:ext cx="164100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9"/>
          <p:cNvSpPr/>
          <p:nvPr/>
        </p:nvSpPr>
        <p:spPr>
          <a:xfrm flipH="1" rot="-6700042">
            <a:off x="8733990" y="3540471"/>
            <a:ext cx="164100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9"/>
          <p:cNvSpPr/>
          <p:nvPr/>
        </p:nvSpPr>
        <p:spPr>
          <a:xfrm rot="-326888">
            <a:off x="632814" y="4707173"/>
            <a:ext cx="750023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9" name="Google Shape;239;p19"/>
          <p:cNvSpPr txBox="1"/>
          <p:nvPr>
            <p:ph idx="2" type="title"/>
          </p:nvPr>
        </p:nvSpPr>
        <p:spPr>
          <a:xfrm>
            <a:off x="2030738" y="1771275"/>
            <a:ext cx="19782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0" name="Google Shape;240;p19"/>
          <p:cNvSpPr txBox="1"/>
          <p:nvPr>
            <p:ph idx="1" type="subTitle"/>
          </p:nvPr>
        </p:nvSpPr>
        <p:spPr>
          <a:xfrm>
            <a:off x="2030738" y="2204775"/>
            <a:ext cx="19782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19"/>
          <p:cNvSpPr txBox="1"/>
          <p:nvPr>
            <p:ph idx="3" type="title"/>
          </p:nvPr>
        </p:nvSpPr>
        <p:spPr>
          <a:xfrm>
            <a:off x="6309241" y="1771275"/>
            <a:ext cx="19782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2" name="Google Shape;242;p19"/>
          <p:cNvSpPr txBox="1"/>
          <p:nvPr>
            <p:ph idx="4" type="subTitle"/>
          </p:nvPr>
        </p:nvSpPr>
        <p:spPr>
          <a:xfrm>
            <a:off x="6309239" y="2204775"/>
            <a:ext cx="19782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19"/>
          <p:cNvSpPr txBox="1"/>
          <p:nvPr>
            <p:ph idx="5" type="title"/>
          </p:nvPr>
        </p:nvSpPr>
        <p:spPr>
          <a:xfrm>
            <a:off x="2030738" y="3204650"/>
            <a:ext cx="19782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4" name="Google Shape;244;p19"/>
          <p:cNvSpPr txBox="1"/>
          <p:nvPr>
            <p:ph idx="6" type="subTitle"/>
          </p:nvPr>
        </p:nvSpPr>
        <p:spPr>
          <a:xfrm>
            <a:off x="2030738" y="3638175"/>
            <a:ext cx="19782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19"/>
          <p:cNvSpPr txBox="1"/>
          <p:nvPr>
            <p:ph idx="7" type="title"/>
          </p:nvPr>
        </p:nvSpPr>
        <p:spPr>
          <a:xfrm>
            <a:off x="6309238" y="3204675"/>
            <a:ext cx="19782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6" name="Google Shape;246;p19"/>
          <p:cNvSpPr txBox="1"/>
          <p:nvPr>
            <p:ph idx="8" type="subTitle"/>
          </p:nvPr>
        </p:nvSpPr>
        <p:spPr>
          <a:xfrm>
            <a:off x="6309238" y="3638175"/>
            <a:ext cx="19782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/>
          <p:nvPr/>
        </p:nvSpPr>
        <p:spPr>
          <a:xfrm>
            <a:off x="-1223421" y="-48242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49" name="Google Shape;249;p20"/>
          <p:cNvSpPr/>
          <p:nvPr/>
        </p:nvSpPr>
        <p:spPr>
          <a:xfrm rot="10800000">
            <a:off x="7301954" y="284100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50" name="Google Shape;250;p20"/>
          <p:cNvSpPr/>
          <p:nvPr/>
        </p:nvSpPr>
        <p:spPr>
          <a:xfrm>
            <a:off x="1204576" y="57678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0"/>
          <p:cNvSpPr/>
          <p:nvPr/>
        </p:nvSpPr>
        <p:spPr>
          <a:xfrm rot="-6228102">
            <a:off x="204731" y="816100"/>
            <a:ext cx="667640" cy="195470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/>
          <p:nvPr/>
        </p:nvSpPr>
        <p:spPr>
          <a:xfrm rot="-3249759">
            <a:off x="7879891" y="4619259"/>
            <a:ext cx="164101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0"/>
          <p:cNvSpPr/>
          <p:nvPr/>
        </p:nvSpPr>
        <p:spPr>
          <a:xfrm flipH="1" rot="-4499985">
            <a:off x="8611686" y="3816339"/>
            <a:ext cx="524556" cy="446868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0"/>
          <p:cNvSpPr/>
          <p:nvPr/>
        </p:nvSpPr>
        <p:spPr>
          <a:xfrm flipH="1" rot="3249759">
            <a:off x="245916" y="1822359"/>
            <a:ext cx="164101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0"/>
          <p:cNvSpPr/>
          <p:nvPr/>
        </p:nvSpPr>
        <p:spPr>
          <a:xfrm flipH="1" rot="7915796">
            <a:off x="8458656" y="2667099"/>
            <a:ext cx="667646" cy="195469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7" name="Google Shape;257;p20"/>
          <p:cNvSpPr txBox="1"/>
          <p:nvPr>
            <p:ph idx="2" type="title"/>
          </p:nvPr>
        </p:nvSpPr>
        <p:spPr>
          <a:xfrm>
            <a:off x="716548" y="1771275"/>
            <a:ext cx="28620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8" name="Google Shape;258;p20"/>
          <p:cNvSpPr txBox="1"/>
          <p:nvPr>
            <p:ph idx="1" type="subTitle"/>
          </p:nvPr>
        </p:nvSpPr>
        <p:spPr>
          <a:xfrm>
            <a:off x="716548" y="2204775"/>
            <a:ext cx="28620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20"/>
          <p:cNvSpPr txBox="1"/>
          <p:nvPr>
            <p:ph idx="3" type="title"/>
          </p:nvPr>
        </p:nvSpPr>
        <p:spPr>
          <a:xfrm>
            <a:off x="5565452" y="1771275"/>
            <a:ext cx="28620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0" name="Google Shape;260;p20"/>
          <p:cNvSpPr txBox="1"/>
          <p:nvPr>
            <p:ph idx="4" type="subTitle"/>
          </p:nvPr>
        </p:nvSpPr>
        <p:spPr>
          <a:xfrm>
            <a:off x="5565449" y="2204775"/>
            <a:ext cx="28620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0"/>
          <p:cNvSpPr txBox="1"/>
          <p:nvPr>
            <p:ph idx="5" type="title"/>
          </p:nvPr>
        </p:nvSpPr>
        <p:spPr>
          <a:xfrm>
            <a:off x="716548" y="3204650"/>
            <a:ext cx="28620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2" name="Google Shape;262;p20"/>
          <p:cNvSpPr txBox="1"/>
          <p:nvPr>
            <p:ph idx="6" type="subTitle"/>
          </p:nvPr>
        </p:nvSpPr>
        <p:spPr>
          <a:xfrm>
            <a:off x="716548" y="3638175"/>
            <a:ext cx="28620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0"/>
          <p:cNvSpPr txBox="1"/>
          <p:nvPr>
            <p:ph idx="7" type="title"/>
          </p:nvPr>
        </p:nvSpPr>
        <p:spPr>
          <a:xfrm>
            <a:off x="5565446" y="3204675"/>
            <a:ext cx="28620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4" name="Google Shape;264;p20"/>
          <p:cNvSpPr txBox="1"/>
          <p:nvPr>
            <p:ph idx="8" type="subTitle"/>
          </p:nvPr>
        </p:nvSpPr>
        <p:spPr>
          <a:xfrm>
            <a:off x="5565446" y="3638175"/>
            <a:ext cx="28620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-401417" y="-699240"/>
            <a:ext cx="10098800" cy="3633725"/>
          </a:xfrm>
          <a:custGeom>
            <a:rect b="b" l="l" r="r" t="t"/>
            <a:pathLst>
              <a:path extrusionOk="0" h="145349" w="403952">
                <a:moveTo>
                  <a:pt x="400114" y="88109"/>
                </a:moveTo>
                <a:cubicBezTo>
                  <a:pt x="405681" y="111461"/>
                  <a:pt x="407445" y="148526"/>
                  <a:pt x="389524" y="145132"/>
                </a:cubicBezTo>
                <a:cubicBezTo>
                  <a:pt x="371603" y="141738"/>
                  <a:pt x="322568" y="84224"/>
                  <a:pt x="292586" y="67744"/>
                </a:cubicBezTo>
                <a:cubicBezTo>
                  <a:pt x="262604" y="51264"/>
                  <a:pt x="236083" y="48990"/>
                  <a:pt x="209633" y="46250"/>
                </a:cubicBezTo>
                <a:cubicBezTo>
                  <a:pt x="183183" y="43510"/>
                  <a:pt x="157806" y="48670"/>
                  <a:pt x="133888" y="51302"/>
                </a:cubicBezTo>
                <a:cubicBezTo>
                  <a:pt x="109970" y="53934"/>
                  <a:pt x="87465" y="60794"/>
                  <a:pt x="66124" y="62041"/>
                </a:cubicBezTo>
                <a:cubicBezTo>
                  <a:pt x="44783" y="63288"/>
                  <a:pt x="15890" y="62856"/>
                  <a:pt x="5843" y="58783"/>
                </a:cubicBezTo>
                <a:cubicBezTo>
                  <a:pt x="-4204" y="54710"/>
                  <a:pt x="684" y="45342"/>
                  <a:pt x="5843" y="37603"/>
                </a:cubicBezTo>
                <a:cubicBezTo>
                  <a:pt x="11002" y="29864"/>
                  <a:pt x="-21582" y="17781"/>
                  <a:pt x="36798" y="12350"/>
                </a:cubicBezTo>
                <a:cubicBezTo>
                  <a:pt x="95178" y="6919"/>
                  <a:pt x="295572" y="-7607"/>
                  <a:pt x="356125" y="5019"/>
                </a:cubicBezTo>
                <a:cubicBezTo>
                  <a:pt x="416678" y="17646"/>
                  <a:pt x="394548" y="64757"/>
                  <a:pt x="400114" y="8810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6" name="Google Shape;26;p3"/>
          <p:cNvSpPr/>
          <p:nvPr/>
        </p:nvSpPr>
        <p:spPr>
          <a:xfrm flipH="1" rot="10800000">
            <a:off x="-561710" y="3695519"/>
            <a:ext cx="4232993" cy="1696837"/>
          </a:xfrm>
          <a:custGeom>
            <a:rect b="b" l="l" r="r" t="t"/>
            <a:pathLst>
              <a:path extrusionOk="0" h="41776" w="104216">
                <a:moveTo>
                  <a:pt x="6378" y="40699"/>
                </a:moveTo>
                <a:cubicBezTo>
                  <a:pt x="8884" y="45028"/>
                  <a:pt x="16631" y="34434"/>
                  <a:pt x="23124" y="29080"/>
                </a:cubicBezTo>
                <a:cubicBezTo>
                  <a:pt x="29617" y="23726"/>
                  <a:pt x="34915" y="12106"/>
                  <a:pt x="45338" y="8574"/>
                </a:cubicBezTo>
                <a:cubicBezTo>
                  <a:pt x="55762" y="5043"/>
                  <a:pt x="76609" y="8859"/>
                  <a:pt x="85665" y="7891"/>
                </a:cubicBezTo>
                <a:cubicBezTo>
                  <a:pt x="94722" y="6923"/>
                  <a:pt x="112607" y="3563"/>
                  <a:pt x="99677" y="2765"/>
                </a:cubicBezTo>
                <a:cubicBezTo>
                  <a:pt x="86747" y="1968"/>
                  <a:pt x="23636" y="-3216"/>
                  <a:pt x="8086" y="3106"/>
                </a:cubicBezTo>
                <a:cubicBezTo>
                  <a:pt x="-7464" y="9428"/>
                  <a:pt x="3872" y="36370"/>
                  <a:pt x="6378" y="4069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7" name="Google Shape;27;p3"/>
          <p:cNvSpPr/>
          <p:nvPr/>
        </p:nvSpPr>
        <p:spPr>
          <a:xfrm>
            <a:off x="1201699" y="4777999"/>
            <a:ext cx="351071" cy="315348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 rot="237473">
            <a:off x="2973497" y="262075"/>
            <a:ext cx="1201753" cy="450422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 flipH="1" rot="-3054346">
            <a:off x="346548" y="627139"/>
            <a:ext cx="524555" cy="446864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rot="-9767623">
            <a:off x="194466" y="3988910"/>
            <a:ext cx="164101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4431901" y="44640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 rot="6784495">
            <a:off x="7379716" y="157936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/>
          <p:nvPr/>
        </p:nvSpPr>
        <p:spPr>
          <a:xfrm rot="1606875">
            <a:off x="6766390" y="4659376"/>
            <a:ext cx="750022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8526850" y="875726"/>
            <a:ext cx="184251" cy="184251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3"/>
          <p:cNvSpPr txBox="1"/>
          <p:nvPr>
            <p:ph type="title"/>
          </p:nvPr>
        </p:nvSpPr>
        <p:spPr>
          <a:xfrm>
            <a:off x="720000" y="2504267"/>
            <a:ext cx="4249800" cy="7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" name="Google Shape;36;p3"/>
          <p:cNvSpPr txBox="1"/>
          <p:nvPr>
            <p:ph hasCustomPrompt="1" idx="2" type="title"/>
          </p:nvPr>
        </p:nvSpPr>
        <p:spPr>
          <a:xfrm>
            <a:off x="1773398" y="1662475"/>
            <a:ext cx="2143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 txBox="1"/>
          <p:nvPr>
            <p:ph idx="1" type="subTitle"/>
          </p:nvPr>
        </p:nvSpPr>
        <p:spPr>
          <a:xfrm>
            <a:off x="720000" y="3240725"/>
            <a:ext cx="4249800" cy="2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/>
          <p:nvPr/>
        </p:nvSpPr>
        <p:spPr>
          <a:xfrm>
            <a:off x="-789671" y="-1016804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67" name="Google Shape;267;p21"/>
          <p:cNvSpPr/>
          <p:nvPr/>
        </p:nvSpPr>
        <p:spPr>
          <a:xfrm>
            <a:off x="1" y="737528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"/>
          <p:cNvSpPr/>
          <p:nvPr/>
        </p:nvSpPr>
        <p:spPr>
          <a:xfrm rot="1246809">
            <a:off x="632815" y="193903"/>
            <a:ext cx="750022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1"/>
          <p:cNvSpPr/>
          <p:nvPr/>
        </p:nvSpPr>
        <p:spPr>
          <a:xfrm flipH="1">
            <a:off x="7203379" y="-510291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70" name="Google Shape;270;p21"/>
          <p:cNvSpPr/>
          <p:nvPr/>
        </p:nvSpPr>
        <p:spPr>
          <a:xfrm>
            <a:off x="8800413" y="1734878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1"/>
          <p:cNvSpPr/>
          <p:nvPr/>
        </p:nvSpPr>
        <p:spPr>
          <a:xfrm flipH="1" rot="-4500039">
            <a:off x="8441892" y="544710"/>
            <a:ext cx="438224" cy="373329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/>
          <p:nvPr/>
        </p:nvSpPr>
        <p:spPr>
          <a:xfrm flipH="1" rot="-1763052">
            <a:off x="281140" y="1794547"/>
            <a:ext cx="164102" cy="331320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1"/>
          <p:cNvSpPr/>
          <p:nvPr/>
        </p:nvSpPr>
        <p:spPr>
          <a:xfrm rot="-9891097">
            <a:off x="8672012" y="3045647"/>
            <a:ext cx="164103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/>
          <p:nvPr/>
        </p:nvSpPr>
        <p:spPr>
          <a:xfrm rot="-6137642">
            <a:off x="-11826" y="4025449"/>
            <a:ext cx="750028" cy="219595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/>
          <p:nvPr/>
        </p:nvSpPr>
        <p:spPr>
          <a:xfrm rot="-2879894">
            <a:off x="7779999" y="4431036"/>
            <a:ext cx="1201733" cy="450426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7" name="Google Shape;277;p21"/>
          <p:cNvSpPr txBox="1"/>
          <p:nvPr>
            <p:ph idx="2" type="title"/>
          </p:nvPr>
        </p:nvSpPr>
        <p:spPr>
          <a:xfrm>
            <a:off x="1101175" y="1834825"/>
            <a:ext cx="19860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8" name="Google Shape;278;p21"/>
          <p:cNvSpPr txBox="1"/>
          <p:nvPr>
            <p:ph idx="1" type="subTitle"/>
          </p:nvPr>
        </p:nvSpPr>
        <p:spPr>
          <a:xfrm>
            <a:off x="1101175" y="2210550"/>
            <a:ext cx="1986000" cy="4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21"/>
          <p:cNvSpPr txBox="1"/>
          <p:nvPr>
            <p:ph idx="3" type="title"/>
          </p:nvPr>
        </p:nvSpPr>
        <p:spPr>
          <a:xfrm>
            <a:off x="3578947" y="1834825"/>
            <a:ext cx="19860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0" name="Google Shape;280;p21"/>
          <p:cNvSpPr txBox="1"/>
          <p:nvPr>
            <p:ph idx="4" type="subTitle"/>
          </p:nvPr>
        </p:nvSpPr>
        <p:spPr>
          <a:xfrm>
            <a:off x="3579000" y="2210550"/>
            <a:ext cx="1986000" cy="4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21"/>
          <p:cNvSpPr txBox="1"/>
          <p:nvPr>
            <p:ph idx="5" type="title"/>
          </p:nvPr>
        </p:nvSpPr>
        <p:spPr>
          <a:xfrm>
            <a:off x="1101175" y="3268350"/>
            <a:ext cx="19860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2" name="Google Shape;282;p21"/>
          <p:cNvSpPr txBox="1"/>
          <p:nvPr>
            <p:ph idx="6" type="subTitle"/>
          </p:nvPr>
        </p:nvSpPr>
        <p:spPr>
          <a:xfrm>
            <a:off x="1101175" y="3643950"/>
            <a:ext cx="1986000" cy="4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21"/>
          <p:cNvSpPr txBox="1"/>
          <p:nvPr>
            <p:ph idx="7" type="title"/>
          </p:nvPr>
        </p:nvSpPr>
        <p:spPr>
          <a:xfrm>
            <a:off x="3578947" y="3268350"/>
            <a:ext cx="19860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4" name="Google Shape;284;p21"/>
          <p:cNvSpPr txBox="1"/>
          <p:nvPr>
            <p:ph idx="8" type="subTitle"/>
          </p:nvPr>
        </p:nvSpPr>
        <p:spPr>
          <a:xfrm>
            <a:off x="3578947" y="3643950"/>
            <a:ext cx="1986000" cy="4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1"/>
          <p:cNvSpPr txBox="1"/>
          <p:nvPr>
            <p:ph idx="9" type="title"/>
          </p:nvPr>
        </p:nvSpPr>
        <p:spPr>
          <a:xfrm>
            <a:off x="6056725" y="1834825"/>
            <a:ext cx="19860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6" name="Google Shape;286;p21"/>
          <p:cNvSpPr txBox="1"/>
          <p:nvPr>
            <p:ph idx="13" type="subTitle"/>
          </p:nvPr>
        </p:nvSpPr>
        <p:spPr>
          <a:xfrm>
            <a:off x="6056725" y="2210550"/>
            <a:ext cx="1986000" cy="4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1"/>
          <p:cNvSpPr txBox="1"/>
          <p:nvPr>
            <p:ph idx="14" type="title"/>
          </p:nvPr>
        </p:nvSpPr>
        <p:spPr>
          <a:xfrm>
            <a:off x="6056725" y="3268350"/>
            <a:ext cx="1986000" cy="3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8" name="Google Shape;288;p21"/>
          <p:cNvSpPr txBox="1"/>
          <p:nvPr>
            <p:ph idx="15" type="subTitle"/>
          </p:nvPr>
        </p:nvSpPr>
        <p:spPr>
          <a:xfrm>
            <a:off x="6056725" y="3643950"/>
            <a:ext cx="1986000" cy="4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"/>
          <p:cNvSpPr/>
          <p:nvPr/>
        </p:nvSpPr>
        <p:spPr>
          <a:xfrm flipH="1">
            <a:off x="6337204" y="-109012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91" name="Google Shape;291;p22"/>
          <p:cNvSpPr/>
          <p:nvPr/>
        </p:nvSpPr>
        <p:spPr>
          <a:xfrm flipH="1" rot="10800000">
            <a:off x="-443071" y="3691721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92" name="Google Shape;292;p22"/>
          <p:cNvSpPr/>
          <p:nvPr/>
        </p:nvSpPr>
        <p:spPr>
          <a:xfrm>
            <a:off x="642951" y="4758566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2"/>
          <p:cNvSpPr/>
          <p:nvPr/>
        </p:nvSpPr>
        <p:spPr>
          <a:xfrm rot="-326888">
            <a:off x="7588089" y="35111"/>
            <a:ext cx="750023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2"/>
          <p:cNvSpPr/>
          <p:nvPr/>
        </p:nvSpPr>
        <p:spPr>
          <a:xfrm flipH="1" rot="-4500050">
            <a:off x="8596232" y="441016"/>
            <a:ext cx="483265" cy="411677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2"/>
          <p:cNvSpPr/>
          <p:nvPr/>
        </p:nvSpPr>
        <p:spPr>
          <a:xfrm flipH="1" rot="-6949112">
            <a:off x="133141" y="3889694"/>
            <a:ext cx="164100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2"/>
          <p:cNvSpPr/>
          <p:nvPr/>
        </p:nvSpPr>
        <p:spPr>
          <a:xfrm>
            <a:off x="340400" y="425848"/>
            <a:ext cx="227097" cy="227097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2"/>
          <p:cNvSpPr/>
          <p:nvPr/>
        </p:nvSpPr>
        <p:spPr>
          <a:xfrm flipH="1" rot="-6949112">
            <a:off x="8832316" y="4292419"/>
            <a:ext cx="164100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3"/>
          <p:cNvSpPr/>
          <p:nvPr/>
        </p:nvSpPr>
        <p:spPr>
          <a:xfrm flipH="1">
            <a:off x="6337204" y="-109012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01" name="Google Shape;301;p23"/>
          <p:cNvSpPr/>
          <p:nvPr/>
        </p:nvSpPr>
        <p:spPr>
          <a:xfrm flipH="1" rot="10800000">
            <a:off x="-766921" y="369480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02" name="Google Shape;302;p23"/>
          <p:cNvSpPr/>
          <p:nvPr/>
        </p:nvSpPr>
        <p:spPr>
          <a:xfrm>
            <a:off x="7594951" y="40791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3"/>
          <p:cNvSpPr/>
          <p:nvPr/>
        </p:nvSpPr>
        <p:spPr>
          <a:xfrm rot="-326888">
            <a:off x="361189" y="4790786"/>
            <a:ext cx="750023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 flipH="1" rot="-4500050">
            <a:off x="212319" y="401841"/>
            <a:ext cx="483265" cy="411677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/>
          <p:nvPr/>
        </p:nvSpPr>
        <p:spPr>
          <a:xfrm flipH="1" rot="-8975214">
            <a:off x="115765" y="4141670"/>
            <a:ext cx="164101" cy="331323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8424000" y="4264623"/>
            <a:ext cx="227097" cy="227097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3"/>
          <p:cNvSpPr/>
          <p:nvPr/>
        </p:nvSpPr>
        <p:spPr>
          <a:xfrm flipH="1" rot="-6949112">
            <a:off x="8797541" y="1217332"/>
            <a:ext cx="164100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3"/>
          <p:cNvSpPr/>
          <p:nvPr/>
        </p:nvSpPr>
        <p:spPr>
          <a:xfrm rot="-326888">
            <a:off x="8504577" y="497886"/>
            <a:ext cx="750023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4"/>
          <p:cNvSpPr/>
          <p:nvPr/>
        </p:nvSpPr>
        <p:spPr>
          <a:xfrm>
            <a:off x="-859171" y="-794316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12" name="Google Shape;312;p24"/>
          <p:cNvSpPr/>
          <p:nvPr/>
        </p:nvSpPr>
        <p:spPr>
          <a:xfrm rot="10800000">
            <a:off x="7301954" y="284100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13" name="Google Shape;313;p24"/>
          <p:cNvSpPr/>
          <p:nvPr/>
        </p:nvSpPr>
        <p:spPr>
          <a:xfrm>
            <a:off x="110576" y="4097166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4"/>
          <p:cNvSpPr/>
          <p:nvPr/>
        </p:nvSpPr>
        <p:spPr>
          <a:xfrm rot="1606875">
            <a:off x="7783315" y="4795276"/>
            <a:ext cx="750022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4"/>
          <p:cNvSpPr/>
          <p:nvPr/>
        </p:nvSpPr>
        <p:spPr>
          <a:xfrm rot="5797880">
            <a:off x="8640501" y="381726"/>
            <a:ext cx="351069" cy="315346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4"/>
          <p:cNvSpPr/>
          <p:nvPr/>
        </p:nvSpPr>
        <p:spPr>
          <a:xfrm flipH="1" rot="-6895053">
            <a:off x="1165305" y="87747"/>
            <a:ext cx="524559" cy="446861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4"/>
          <p:cNvSpPr/>
          <p:nvPr/>
        </p:nvSpPr>
        <p:spPr>
          <a:xfrm rot="6700042">
            <a:off x="102190" y="880546"/>
            <a:ext cx="164100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4"/>
          <p:cNvSpPr/>
          <p:nvPr/>
        </p:nvSpPr>
        <p:spPr>
          <a:xfrm flipH="1" rot="-6700042">
            <a:off x="8733990" y="3540471"/>
            <a:ext cx="164100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4"/>
          <p:cNvSpPr/>
          <p:nvPr/>
        </p:nvSpPr>
        <p:spPr>
          <a:xfrm rot="-326888">
            <a:off x="632814" y="4707173"/>
            <a:ext cx="750023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4"/>
          <p:cNvSpPr txBox="1"/>
          <p:nvPr>
            <p:ph hasCustomPrompt="1" type="title"/>
          </p:nvPr>
        </p:nvSpPr>
        <p:spPr>
          <a:xfrm>
            <a:off x="713100" y="3030162"/>
            <a:ext cx="2258100" cy="9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1" name="Google Shape;321;p24"/>
          <p:cNvSpPr txBox="1"/>
          <p:nvPr>
            <p:ph idx="1" type="subTitle"/>
          </p:nvPr>
        </p:nvSpPr>
        <p:spPr>
          <a:xfrm>
            <a:off x="713100" y="3937325"/>
            <a:ext cx="2258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22" name="Google Shape;322;p24"/>
          <p:cNvSpPr txBox="1"/>
          <p:nvPr>
            <p:ph hasCustomPrompt="1" idx="2" type="title"/>
          </p:nvPr>
        </p:nvSpPr>
        <p:spPr>
          <a:xfrm>
            <a:off x="3442950" y="1302925"/>
            <a:ext cx="2258100" cy="9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3" name="Google Shape;323;p24"/>
          <p:cNvSpPr txBox="1"/>
          <p:nvPr>
            <p:ph idx="3" type="subTitle"/>
          </p:nvPr>
        </p:nvSpPr>
        <p:spPr>
          <a:xfrm>
            <a:off x="3442950" y="2210076"/>
            <a:ext cx="2258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24" name="Google Shape;324;p24"/>
          <p:cNvSpPr txBox="1"/>
          <p:nvPr>
            <p:ph hasCustomPrompt="1" idx="4" type="title"/>
          </p:nvPr>
        </p:nvSpPr>
        <p:spPr>
          <a:xfrm>
            <a:off x="6172800" y="3030157"/>
            <a:ext cx="2258100" cy="9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5" name="Google Shape;325;p24"/>
          <p:cNvSpPr txBox="1"/>
          <p:nvPr>
            <p:ph idx="5" type="subTitle"/>
          </p:nvPr>
        </p:nvSpPr>
        <p:spPr>
          <a:xfrm>
            <a:off x="6172800" y="3937299"/>
            <a:ext cx="2258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26" name="Google Shape;326;p24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solidFill>
          <a:schemeClr val="dk2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5"/>
          <p:cNvSpPr/>
          <p:nvPr/>
        </p:nvSpPr>
        <p:spPr>
          <a:xfrm>
            <a:off x="3350490" y="1615346"/>
            <a:ext cx="6530025" cy="3968925"/>
          </a:xfrm>
          <a:custGeom>
            <a:rect b="b" l="l" r="r" t="t"/>
            <a:pathLst>
              <a:path extrusionOk="0" h="158757" w="261201">
                <a:moveTo>
                  <a:pt x="10087" y="152742"/>
                </a:moveTo>
                <a:cubicBezTo>
                  <a:pt x="-21698" y="148813"/>
                  <a:pt x="29874" y="127272"/>
                  <a:pt x="51344" y="119484"/>
                </a:cubicBezTo>
                <a:cubicBezTo>
                  <a:pt x="72815" y="111696"/>
                  <a:pt x="117440" y="114151"/>
                  <a:pt x="138910" y="106012"/>
                </a:cubicBezTo>
                <a:cubicBezTo>
                  <a:pt x="160381" y="97873"/>
                  <a:pt x="165432" y="79770"/>
                  <a:pt x="180167" y="70648"/>
                </a:cubicBezTo>
                <a:cubicBezTo>
                  <a:pt x="194902" y="61527"/>
                  <a:pt x="216360" y="62596"/>
                  <a:pt x="227318" y="51283"/>
                </a:cubicBezTo>
                <a:cubicBezTo>
                  <a:pt x="238277" y="39970"/>
                  <a:pt x="243462" y="-12525"/>
                  <a:pt x="245918" y="2771"/>
                </a:cubicBezTo>
                <a:cubicBezTo>
                  <a:pt x="248374" y="18067"/>
                  <a:pt x="281358" y="118064"/>
                  <a:pt x="242053" y="143059"/>
                </a:cubicBezTo>
                <a:cubicBezTo>
                  <a:pt x="202748" y="168054"/>
                  <a:pt x="41872" y="156671"/>
                  <a:pt x="10087" y="15274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29" name="Google Shape;329;p25"/>
          <p:cNvSpPr/>
          <p:nvPr/>
        </p:nvSpPr>
        <p:spPr>
          <a:xfrm rot="1412830">
            <a:off x="3867881" y="4690023"/>
            <a:ext cx="905187" cy="265029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5"/>
          <p:cNvSpPr/>
          <p:nvPr/>
        </p:nvSpPr>
        <p:spPr>
          <a:xfrm>
            <a:off x="-1451396" y="-650866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31" name="Google Shape;331;p25"/>
          <p:cNvSpPr/>
          <p:nvPr/>
        </p:nvSpPr>
        <p:spPr>
          <a:xfrm rot="126079">
            <a:off x="554542" y="83725"/>
            <a:ext cx="750015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5"/>
          <p:cNvSpPr/>
          <p:nvPr/>
        </p:nvSpPr>
        <p:spPr>
          <a:xfrm rot="7079738">
            <a:off x="123516" y="810247"/>
            <a:ext cx="164101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5"/>
          <p:cNvSpPr/>
          <p:nvPr/>
        </p:nvSpPr>
        <p:spPr>
          <a:xfrm rot="-346047">
            <a:off x="7681424" y="211475"/>
            <a:ext cx="1201737" cy="450424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5"/>
          <p:cNvSpPr/>
          <p:nvPr/>
        </p:nvSpPr>
        <p:spPr>
          <a:xfrm>
            <a:off x="7766401" y="46041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5"/>
          <p:cNvSpPr/>
          <p:nvPr/>
        </p:nvSpPr>
        <p:spPr>
          <a:xfrm rot="-2549037">
            <a:off x="6065366" y="4656872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5"/>
          <p:cNvSpPr txBox="1"/>
          <p:nvPr/>
        </p:nvSpPr>
        <p:spPr>
          <a:xfrm>
            <a:off x="720000" y="3410800"/>
            <a:ext cx="3240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, infographics and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37" name="Google Shape;337;p25"/>
          <p:cNvSpPr/>
          <p:nvPr/>
        </p:nvSpPr>
        <p:spPr>
          <a:xfrm>
            <a:off x="4337674" y="2571749"/>
            <a:ext cx="351071" cy="315348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5"/>
          <p:cNvSpPr/>
          <p:nvPr/>
        </p:nvSpPr>
        <p:spPr>
          <a:xfrm rot="-1601140">
            <a:off x="5602164" y="429599"/>
            <a:ext cx="750023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5"/>
          <p:cNvSpPr txBox="1"/>
          <p:nvPr>
            <p:ph type="title"/>
          </p:nvPr>
        </p:nvSpPr>
        <p:spPr>
          <a:xfrm>
            <a:off x="720000" y="539400"/>
            <a:ext cx="4132800" cy="8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300"/>
              <a:buNone/>
              <a:defRPr sz="4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0" name="Google Shape;340;p25"/>
          <p:cNvSpPr txBox="1"/>
          <p:nvPr>
            <p:ph idx="1" type="subTitle"/>
          </p:nvPr>
        </p:nvSpPr>
        <p:spPr>
          <a:xfrm>
            <a:off x="720000" y="2391763"/>
            <a:ext cx="34347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25"/>
          <p:cNvSpPr txBox="1"/>
          <p:nvPr>
            <p:ph idx="2" type="subTitle"/>
          </p:nvPr>
        </p:nvSpPr>
        <p:spPr>
          <a:xfrm>
            <a:off x="720000" y="1982838"/>
            <a:ext cx="3434700" cy="4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6"/>
          <p:cNvSpPr/>
          <p:nvPr/>
        </p:nvSpPr>
        <p:spPr>
          <a:xfrm>
            <a:off x="-508971" y="-856866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44" name="Google Shape;344;p26"/>
          <p:cNvSpPr/>
          <p:nvPr/>
        </p:nvSpPr>
        <p:spPr>
          <a:xfrm rot="10800000">
            <a:off x="7301954" y="284100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45" name="Google Shape;345;p26"/>
          <p:cNvSpPr/>
          <p:nvPr/>
        </p:nvSpPr>
        <p:spPr>
          <a:xfrm>
            <a:off x="135926" y="11233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6"/>
          <p:cNvSpPr/>
          <p:nvPr/>
        </p:nvSpPr>
        <p:spPr>
          <a:xfrm rot="1606875">
            <a:off x="7664740" y="4761301"/>
            <a:ext cx="750022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6"/>
          <p:cNvSpPr/>
          <p:nvPr/>
        </p:nvSpPr>
        <p:spPr>
          <a:xfrm rot="5797880">
            <a:off x="8592951" y="3500851"/>
            <a:ext cx="351069" cy="315346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6"/>
          <p:cNvSpPr/>
          <p:nvPr/>
        </p:nvSpPr>
        <p:spPr>
          <a:xfrm rot="2856529">
            <a:off x="8686440" y="4311035"/>
            <a:ext cx="164102" cy="331323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6"/>
          <p:cNvSpPr/>
          <p:nvPr/>
        </p:nvSpPr>
        <p:spPr>
          <a:xfrm flipH="1" rot="-4499985">
            <a:off x="496911" y="197364"/>
            <a:ext cx="524556" cy="446868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6"/>
          <p:cNvSpPr/>
          <p:nvPr/>
        </p:nvSpPr>
        <p:spPr>
          <a:xfrm rot="-3661117">
            <a:off x="238553" y="4215459"/>
            <a:ext cx="164102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6"/>
          <p:cNvSpPr/>
          <p:nvPr/>
        </p:nvSpPr>
        <p:spPr>
          <a:xfrm>
            <a:off x="8516675" y="445026"/>
            <a:ext cx="194421" cy="194421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bg>
      <p:bgPr>
        <a:solidFill>
          <a:schemeClr val="dk2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/>
          <p:nvPr/>
        </p:nvSpPr>
        <p:spPr>
          <a:xfrm rot="10800000">
            <a:off x="-639910" y="2453705"/>
            <a:ext cx="10098800" cy="3633725"/>
          </a:xfrm>
          <a:custGeom>
            <a:rect b="b" l="l" r="r" t="t"/>
            <a:pathLst>
              <a:path extrusionOk="0" h="145349" w="403952">
                <a:moveTo>
                  <a:pt x="400114" y="88109"/>
                </a:moveTo>
                <a:cubicBezTo>
                  <a:pt x="405681" y="111461"/>
                  <a:pt x="407445" y="148526"/>
                  <a:pt x="389524" y="145132"/>
                </a:cubicBezTo>
                <a:cubicBezTo>
                  <a:pt x="371603" y="141738"/>
                  <a:pt x="322568" y="84224"/>
                  <a:pt x="292586" y="67744"/>
                </a:cubicBezTo>
                <a:cubicBezTo>
                  <a:pt x="262604" y="51264"/>
                  <a:pt x="236083" y="48990"/>
                  <a:pt x="209633" y="46250"/>
                </a:cubicBezTo>
                <a:cubicBezTo>
                  <a:pt x="183183" y="43510"/>
                  <a:pt x="157806" y="48670"/>
                  <a:pt x="133888" y="51302"/>
                </a:cubicBezTo>
                <a:cubicBezTo>
                  <a:pt x="109970" y="53934"/>
                  <a:pt x="87465" y="60794"/>
                  <a:pt x="66124" y="62041"/>
                </a:cubicBezTo>
                <a:cubicBezTo>
                  <a:pt x="44783" y="63288"/>
                  <a:pt x="15890" y="62856"/>
                  <a:pt x="5843" y="58783"/>
                </a:cubicBezTo>
                <a:cubicBezTo>
                  <a:pt x="-4204" y="54710"/>
                  <a:pt x="684" y="45342"/>
                  <a:pt x="5843" y="37603"/>
                </a:cubicBezTo>
                <a:cubicBezTo>
                  <a:pt x="11002" y="29864"/>
                  <a:pt x="-21582" y="17781"/>
                  <a:pt x="36798" y="12350"/>
                </a:cubicBezTo>
                <a:cubicBezTo>
                  <a:pt x="95178" y="6919"/>
                  <a:pt x="295572" y="-7607"/>
                  <a:pt x="356125" y="5019"/>
                </a:cubicBezTo>
                <a:cubicBezTo>
                  <a:pt x="416678" y="17646"/>
                  <a:pt x="394548" y="64757"/>
                  <a:pt x="400114" y="8810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54" name="Google Shape;354;p27"/>
          <p:cNvSpPr/>
          <p:nvPr/>
        </p:nvSpPr>
        <p:spPr>
          <a:xfrm flipH="1">
            <a:off x="5386189" y="-161190"/>
            <a:ext cx="4232993" cy="1696837"/>
          </a:xfrm>
          <a:custGeom>
            <a:rect b="b" l="l" r="r" t="t"/>
            <a:pathLst>
              <a:path extrusionOk="0" h="41776" w="104216">
                <a:moveTo>
                  <a:pt x="6378" y="40699"/>
                </a:moveTo>
                <a:cubicBezTo>
                  <a:pt x="8884" y="45028"/>
                  <a:pt x="16631" y="34434"/>
                  <a:pt x="23124" y="29080"/>
                </a:cubicBezTo>
                <a:cubicBezTo>
                  <a:pt x="29617" y="23726"/>
                  <a:pt x="34915" y="12106"/>
                  <a:pt x="45338" y="8574"/>
                </a:cubicBezTo>
                <a:cubicBezTo>
                  <a:pt x="55762" y="5043"/>
                  <a:pt x="76609" y="8859"/>
                  <a:pt x="85665" y="7891"/>
                </a:cubicBezTo>
                <a:cubicBezTo>
                  <a:pt x="94722" y="6923"/>
                  <a:pt x="112607" y="3563"/>
                  <a:pt x="99677" y="2765"/>
                </a:cubicBezTo>
                <a:cubicBezTo>
                  <a:pt x="86747" y="1968"/>
                  <a:pt x="23636" y="-3216"/>
                  <a:pt x="8086" y="3106"/>
                </a:cubicBezTo>
                <a:cubicBezTo>
                  <a:pt x="-7464" y="9428"/>
                  <a:pt x="3872" y="36370"/>
                  <a:pt x="6378" y="4069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355" name="Google Shape;355;p27"/>
          <p:cNvSpPr/>
          <p:nvPr/>
        </p:nvSpPr>
        <p:spPr>
          <a:xfrm>
            <a:off x="311251" y="3688816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7"/>
          <p:cNvSpPr/>
          <p:nvPr/>
        </p:nvSpPr>
        <p:spPr>
          <a:xfrm flipH="1" rot="-6700042">
            <a:off x="8639065" y="889246"/>
            <a:ext cx="164100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7"/>
          <p:cNvSpPr/>
          <p:nvPr/>
        </p:nvSpPr>
        <p:spPr>
          <a:xfrm rot="-326888">
            <a:off x="1458214" y="4122673"/>
            <a:ext cx="750023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7"/>
          <p:cNvSpPr/>
          <p:nvPr/>
        </p:nvSpPr>
        <p:spPr>
          <a:xfrm flipH="1" rot="-4500050">
            <a:off x="7440682" y="119541"/>
            <a:ext cx="483265" cy="411677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7"/>
          <p:cNvSpPr/>
          <p:nvPr/>
        </p:nvSpPr>
        <p:spPr>
          <a:xfrm flipH="1" rot="8816071">
            <a:off x="350265" y="2178698"/>
            <a:ext cx="164099" cy="331320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7"/>
          <p:cNvSpPr/>
          <p:nvPr/>
        </p:nvSpPr>
        <p:spPr>
          <a:xfrm flipH="1" rot="2700000">
            <a:off x="7528620" y="4378896"/>
            <a:ext cx="1201745" cy="450420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7"/>
          <p:cNvSpPr/>
          <p:nvPr/>
        </p:nvSpPr>
        <p:spPr>
          <a:xfrm>
            <a:off x="8581026" y="3627991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7"/>
          <p:cNvSpPr/>
          <p:nvPr/>
        </p:nvSpPr>
        <p:spPr>
          <a:xfrm rot="8904525">
            <a:off x="338087" y="429598"/>
            <a:ext cx="750025" cy="219591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7"/>
          <p:cNvSpPr/>
          <p:nvPr/>
        </p:nvSpPr>
        <p:spPr>
          <a:xfrm>
            <a:off x="3819801" y="249416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7"/>
          <p:cNvSpPr/>
          <p:nvPr/>
        </p:nvSpPr>
        <p:spPr>
          <a:xfrm flipH="1" rot="-5983180">
            <a:off x="4268815" y="4746869"/>
            <a:ext cx="164100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7"/>
          <p:cNvSpPr/>
          <p:nvPr/>
        </p:nvSpPr>
        <p:spPr>
          <a:xfrm rot="5797880">
            <a:off x="5955801" y="4673776"/>
            <a:ext cx="351069" cy="315346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/>
          <p:nvPr/>
        </p:nvSpPr>
        <p:spPr>
          <a:xfrm flipH="1">
            <a:off x="7203379" y="-510291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0" name="Google Shape;40;p4"/>
          <p:cNvSpPr/>
          <p:nvPr/>
        </p:nvSpPr>
        <p:spPr>
          <a:xfrm flipH="1" rot="10800000">
            <a:off x="-449146" y="359375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1" name="Google Shape;41;p4"/>
          <p:cNvSpPr/>
          <p:nvPr/>
        </p:nvSpPr>
        <p:spPr>
          <a:xfrm rot="-938533">
            <a:off x="8499415" y="547114"/>
            <a:ext cx="766588" cy="224447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4"/>
          <p:cNvSpPr/>
          <p:nvPr/>
        </p:nvSpPr>
        <p:spPr>
          <a:xfrm flipH="1" rot="-7079738">
            <a:off x="169391" y="4002485"/>
            <a:ext cx="164101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4"/>
          <p:cNvSpPr/>
          <p:nvPr/>
        </p:nvSpPr>
        <p:spPr>
          <a:xfrm rot="4550277">
            <a:off x="348624" y="4777055"/>
            <a:ext cx="351076" cy="315345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8626626" y="1491578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720000" y="1215750"/>
            <a:ext cx="7704000" cy="33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50">
                <a:solidFill>
                  <a:schemeClr val="accent2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rabicPeriod"/>
              <a:defRPr>
                <a:solidFill>
                  <a:schemeClr val="accent2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Roboto Condensed Light"/>
              <a:buAutoNum type="alphaLcPeriod"/>
              <a:defRPr>
                <a:solidFill>
                  <a:schemeClr val="accent2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200"/>
              <a:buFont typeface="Roboto Condensed Light"/>
              <a:buAutoNum type="romanLcPeriod"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/>
          <p:nvPr/>
        </p:nvSpPr>
        <p:spPr>
          <a:xfrm flipH="1">
            <a:off x="7203379" y="-510291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49" name="Google Shape;49;p5"/>
          <p:cNvSpPr/>
          <p:nvPr/>
        </p:nvSpPr>
        <p:spPr>
          <a:xfrm>
            <a:off x="-789671" y="-1016804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50" name="Google Shape;50;p5"/>
          <p:cNvSpPr/>
          <p:nvPr/>
        </p:nvSpPr>
        <p:spPr>
          <a:xfrm>
            <a:off x="8150701" y="1636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5"/>
          <p:cNvSpPr/>
          <p:nvPr/>
        </p:nvSpPr>
        <p:spPr>
          <a:xfrm rot="-3082277">
            <a:off x="8379051" y="1062725"/>
            <a:ext cx="750029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5"/>
          <p:cNvSpPr/>
          <p:nvPr/>
        </p:nvSpPr>
        <p:spPr>
          <a:xfrm>
            <a:off x="1258913" y="1636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5"/>
          <p:cNvSpPr/>
          <p:nvPr/>
        </p:nvSpPr>
        <p:spPr>
          <a:xfrm flipH="1" rot="-4500039">
            <a:off x="59854" y="699298"/>
            <a:ext cx="438224" cy="373329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5"/>
          <p:cNvSpPr/>
          <p:nvPr/>
        </p:nvSpPr>
        <p:spPr>
          <a:xfrm flipH="1" rot="-1763052">
            <a:off x="281140" y="2089972"/>
            <a:ext cx="164102" cy="331320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5"/>
          <p:cNvSpPr/>
          <p:nvPr/>
        </p:nvSpPr>
        <p:spPr>
          <a:xfrm rot="-9891097">
            <a:off x="8672012" y="2759347"/>
            <a:ext cx="164103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5"/>
          <p:cNvSpPr/>
          <p:nvPr/>
        </p:nvSpPr>
        <p:spPr>
          <a:xfrm rot="-6137642">
            <a:off x="-11826" y="4025449"/>
            <a:ext cx="750028" cy="219595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5"/>
          <p:cNvSpPr/>
          <p:nvPr/>
        </p:nvSpPr>
        <p:spPr>
          <a:xfrm rot="-2879894">
            <a:off x="7779999" y="4431036"/>
            <a:ext cx="1201733" cy="450426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" name="Google Shape;59;p5"/>
          <p:cNvSpPr txBox="1"/>
          <p:nvPr>
            <p:ph idx="2" type="title"/>
          </p:nvPr>
        </p:nvSpPr>
        <p:spPr>
          <a:xfrm>
            <a:off x="1784200" y="3517500"/>
            <a:ext cx="22623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b="0"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3" type="title"/>
          </p:nvPr>
        </p:nvSpPr>
        <p:spPr>
          <a:xfrm>
            <a:off x="5097503" y="3517500"/>
            <a:ext cx="22623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b="0" sz="1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1" type="subTitle"/>
          </p:nvPr>
        </p:nvSpPr>
        <p:spPr>
          <a:xfrm>
            <a:off x="5097500" y="3872525"/>
            <a:ext cx="2262300" cy="4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2" name="Google Shape;62;p5"/>
          <p:cNvSpPr txBox="1"/>
          <p:nvPr>
            <p:ph idx="4" type="subTitle"/>
          </p:nvPr>
        </p:nvSpPr>
        <p:spPr>
          <a:xfrm>
            <a:off x="1784200" y="3872525"/>
            <a:ext cx="2262300" cy="4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/>
          <p:nvPr/>
        </p:nvSpPr>
        <p:spPr>
          <a:xfrm>
            <a:off x="-508971" y="-856866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65" name="Google Shape;65;p6"/>
          <p:cNvSpPr/>
          <p:nvPr/>
        </p:nvSpPr>
        <p:spPr>
          <a:xfrm rot="10800000">
            <a:off x="7301954" y="2841009"/>
            <a:ext cx="3595000" cy="2792525"/>
          </a:xfrm>
          <a:custGeom>
            <a:rect b="b" l="l" r="r" t="t"/>
            <a:pathLst>
              <a:path extrusionOk="0" h="111701" w="143800">
                <a:moveTo>
                  <a:pt x="5773" y="104094"/>
                </a:moveTo>
                <a:cubicBezTo>
                  <a:pt x="7155" y="119838"/>
                  <a:pt x="14202" y="107121"/>
                  <a:pt x="20117" y="101705"/>
                </a:cubicBezTo>
                <a:cubicBezTo>
                  <a:pt x="26032" y="96289"/>
                  <a:pt x="31010" y="78934"/>
                  <a:pt x="41264" y="71597"/>
                </a:cubicBezTo>
                <a:cubicBezTo>
                  <a:pt x="51518" y="64260"/>
                  <a:pt x="71367" y="64793"/>
                  <a:pt x="81642" y="57684"/>
                </a:cubicBezTo>
                <a:cubicBezTo>
                  <a:pt x="91917" y="50575"/>
                  <a:pt x="94590" y="35251"/>
                  <a:pt x="102914" y="28943"/>
                </a:cubicBezTo>
                <a:cubicBezTo>
                  <a:pt x="111239" y="22636"/>
                  <a:pt x="126323" y="23255"/>
                  <a:pt x="131589" y="19839"/>
                </a:cubicBezTo>
                <a:cubicBezTo>
                  <a:pt x="136855" y="16424"/>
                  <a:pt x="154469" y="10550"/>
                  <a:pt x="134508" y="8450"/>
                </a:cubicBezTo>
                <a:cubicBezTo>
                  <a:pt x="114548" y="6350"/>
                  <a:pt x="33282" y="-8702"/>
                  <a:pt x="11826" y="7239"/>
                </a:cubicBezTo>
                <a:cubicBezTo>
                  <a:pt x="-9630" y="23180"/>
                  <a:pt x="4391" y="88350"/>
                  <a:pt x="5773" y="1040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6" name="Google Shape;66;p6"/>
          <p:cNvSpPr/>
          <p:nvPr/>
        </p:nvSpPr>
        <p:spPr>
          <a:xfrm>
            <a:off x="135926" y="11233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 rot="1606875">
            <a:off x="7664740" y="4761301"/>
            <a:ext cx="750022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/>
          <p:nvPr/>
        </p:nvSpPr>
        <p:spPr>
          <a:xfrm rot="5797880">
            <a:off x="8592951" y="3500851"/>
            <a:ext cx="351069" cy="315346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6"/>
          <p:cNvSpPr/>
          <p:nvPr/>
        </p:nvSpPr>
        <p:spPr>
          <a:xfrm rot="2856529">
            <a:off x="8686440" y="4311035"/>
            <a:ext cx="164102" cy="331323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/>
          <p:nvPr/>
        </p:nvSpPr>
        <p:spPr>
          <a:xfrm flipH="1" rot="-4499985">
            <a:off x="496911" y="197364"/>
            <a:ext cx="524556" cy="446868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"/>
          <p:cNvSpPr/>
          <p:nvPr/>
        </p:nvSpPr>
        <p:spPr>
          <a:xfrm rot="-3661117">
            <a:off x="238553" y="4215459"/>
            <a:ext cx="164102" cy="331324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6"/>
          <p:cNvSpPr/>
          <p:nvPr/>
        </p:nvSpPr>
        <p:spPr>
          <a:xfrm>
            <a:off x="8516675" y="445026"/>
            <a:ext cx="194421" cy="194421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"/>
          <p:cNvSpPr/>
          <p:nvPr/>
        </p:nvSpPr>
        <p:spPr>
          <a:xfrm flipH="1" rot="10800000">
            <a:off x="3350490" y="-530304"/>
            <a:ext cx="6530025" cy="3968925"/>
          </a:xfrm>
          <a:custGeom>
            <a:rect b="b" l="l" r="r" t="t"/>
            <a:pathLst>
              <a:path extrusionOk="0" h="158757" w="261201">
                <a:moveTo>
                  <a:pt x="10087" y="152742"/>
                </a:moveTo>
                <a:cubicBezTo>
                  <a:pt x="-21698" y="148813"/>
                  <a:pt x="29874" y="127272"/>
                  <a:pt x="51344" y="119484"/>
                </a:cubicBezTo>
                <a:cubicBezTo>
                  <a:pt x="72815" y="111696"/>
                  <a:pt x="117440" y="114151"/>
                  <a:pt x="138910" y="106012"/>
                </a:cubicBezTo>
                <a:cubicBezTo>
                  <a:pt x="160381" y="97873"/>
                  <a:pt x="165432" y="79770"/>
                  <a:pt x="180167" y="70648"/>
                </a:cubicBezTo>
                <a:cubicBezTo>
                  <a:pt x="194902" y="61527"/>
                  <a:pt x="216360" y="62596"/>
                  <a:pt x="227318" y="51283"/>
                </a:cubicBezTo>
                <a:cubicBezTo>
                  <a:pt x="238277" y="39970"/>
                  <a:pt x="243462" y="-12525"/>
                  <a:pt x="245918" y="2771"/>
                </a:cubicBezTo>
                <a:cubicBezTo>
                  <a:pt x="248374" y="18067"/>
                  <a:pt x="281358" y="118064"/>
                  <a:pt x="242053" y="143059"/>
                </a:cubicBezTo>
                <a:cubicBezTo>
                  <a:pt x="202748" y="168054"/>
                  <a:pt x="41872" y="156671"/>
                  <a:pt x="10087" y="15274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76" name="Google Shape;76;p7"/>
          <p:cNvSpPr/>
          <p:nvPr/>
        </p:nvSpPr>
        <p:spPr>
          <a:xfrm flipH="1" rot="9120431">
            <a:off x="7978305" y="4471577"/>
            <a:ext cx="905191" cy="265027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7"/>
          <p:cNvSpPr/>
          <p:nvPr/>
        </p:nvSpPr>
        <p:spPr>
          <a:xfrm flipH="1" rot="-7430944">
            <a:off x="4898473" y="130811"/>
            <a:ext cx="1201746" cy="450421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"/>
          <p:cNvSpPr/>
          <p:nvPr/>
        </p:nvSpPr>
        <p:spPr>
          <a:xfrm flipH="1" rot="10800000">
            <a:off x="8551226" y="1143089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"/>
          <p:cNvSpPr/>
          <p:nvPr/>
        </p:nvSpPr>
        <p:spPr>
          <a:xfrm flipH="1" rot="-7472203">
            <a:off x="7430903" y="373749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7"/>
          <p:cNvSpPr/>
          <p:nvPr/>
        </p:nvSpPr>
        <p:spPr>
          <a:xfrm flipH="1" rot="-6895012">
            <a:off x="236535" y="4419056"/>
            <a:ext cx="434464" cy="370096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7"/>
          <p:cNvSpPr/>
          <p:nvPr/>
        </p:nvSpPr>
        <p:spPr>
          <a:xfrm flipH="1" rot="-7472203">
            <a:off x="586103" y="143124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7"/>
          <p:cNvSpPr/>
          <p:nvPr/>
        </p:nvSpPr>
        <p:spPr>
          <a:xfrm rot="6537935">
            <a:off x="194426" y="912501"/>
            <a:ext cx="351070" cy="315348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7"/>
          <p:cNvSpPr txBox="1"/>
          <p:nvPr>
            <p:ph idx="1" type="body"/>
          </p:nvPr>
        </p:nvSpPr>
        <p:spPr>
          <a:xfrm>
            <a:off x="720000" y="1943500"/>
            <a:ext cx="4171500" cy="26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7"/>
          <p:cNvSpPr txBox="1"/>
          <p:nvPr>
            <p:ph type="title"/>
          </p:nvPr>
        </p:nvSpPr>
        <p:spPr>
          <a:xfrm>
            <a:off x="720000" y="980500"/>
            <a:ext cx="4588500" cy="96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/>
          <p:nvPr/>
        </p:nvSpPr>
        <p:spPr>
          <a:xfrm>
            <a:off x="-700735" y="-1101340"/>
            <a:ext cx="10098800" cy="3633725"/>
          </a:xfrm>
          <a:custGeom>
            <a:rect b="b" l="l" r="r" t="t"/>
            <a:pathLst>
              <a:path extrusionOk="0" h="145349" w="403952">
                <a:moveTo>
                  <a:pt x="3838" y="88109"/>
                </a:moveTo>
                <a:cubicBezTo>
                  <a:pt x="-1728" y="111461"/>
                  <a:pt x="-3493" y="148526"/>
                  <a:pt x="14428" y="145132"/>
                </a:cubicBezTo>
                <a:cubicBezTo>
                  <a:pt x="32349" y="141738"/>
                  <a:pt x="81702" y="83281"/>
                  <a:pt x="111366" y="67744"/>
                </a:cubicBezTo>
                <a:cubicBezTo>
                  <a:pt x="141030" y="52207"/>
                  <a:pt x="166046" y="53736"/>
                  <a:pt x="192412" y="51908"/>
                </a:cubicBezTo>
                <a:cubicBezTo>
                  <a:pt x="218779" y="50080"/>
                  <a:pt x="245329" y="55085"/>
                  <a:pt x="269565" y="56774"/>
                </a:cubicBezTo>
                <a:cubicBezTo>
                  <a:pt x="293801" y="58463"/>
                  <a:pt x="316404" y="61706"/>
                  <a:pt x="337828" y="62041"/>
                </a:cubicBezTo>
                <a:cubicBezTo>
                  <a:pt x="359252" y="62376"/>
                  <a:pt x="388062" y="62856"/>
                  <a:pt x="398109" y="58783"/>
                </a:cubicBezTo>
                <a:cubicBezTo>
                  <a:pt x="408156" y="54710"/>
                  <a:pt x="403268" y="45342"/>
                  <a:pt x="398109" y="37603"/>
                </a:cubicBezTo>
                <a:cubicBezTo>
                  <a:pt x="392950" y="29864"/>
                  <a:pt x="425534" y="17781"/>
                  <a:pt x="367154" y="12350"/>
                </a:cubicBezTo>
                <a:cubicBezTo>
                  <a:pt x="308774" y="6919"/>
                  <a:pt x="108380" y="-7607"/>
                  <a:pt x="47827" y="5019"/>
                </a:cubicBezTo>
                <a:cubicBezTo>
                  <a:pt x="-12726" y="17646"/>
                  <a:pt x="9405" y="64757"/>
                  <a:pt x="3838" y="8810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87" name="Google Shape;87;p8"/>
          <p:cNvSpPr/>
          <p:nvPr/>
        </p:nvSpPr>
        <p:spPr>
          <a:xfrm>
            <a:off x="5327016" y="3700849"/>
            <a:ext cx="4229650" cy="1691150"/>
          </a:xfrm>
          <a:custGeom>
            <a:rect b="b" l="l" r="r" t="t"/>
            <a:pathLst>
              <a:path extrusionOk="0" h="67646" w="169186">
                <a:moveTo>
                  <a:pt x="158891" y="1537"/>
                </a:moveTo>
                <a:cubicBezTo>
                  <a:pt x="154819" y="-5496"/>
                  <a:pt x="142708" y="13497"/>
                  <a:pt x="131684" y="20414"/>
                </a:cubicBezTo>
                <a:cubicBezTo>
                  <a:pt x="120660" y="27331"/>
                  <a:pt x="109684" y="37302"/>
                  <a:pt x="92749" y="43040"/>
                </a:cubicBezTo>
                <a:cubicBezTo>
                  <a:pt x="75814" y="48778"/>
                  <a:pt x="44313" y="51485"/>
                  <a:pt x="30073" y="54840"/>
                </a:cubicBezTo>
                <a:cubicBezTo>
                  <a:pt x="15833" y="58195"/>
                  <a:pt x="-13699" y="61872"/>
                  <a:pt x="7308" y="63168"/>
                </a:cubicBezTo>
                <a:cubicBezTo>
                  <a:pt x="28315" y="64464"/>
                  <a:pt x="130852" y="72886"/>
                  <a:pt x="156116" y="62614"/>
                </a:cubicBezTo>
                <a:cubicBezTo>
                  <a:pt x="181380" y="52342"/>
                  <a:pt x="162963" y="8570"/>
                  <a:pt x="158891" y="153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88" name="Google Shape;88;p8"/>
          <p:cNvSpPr/>
          <p:nvPr/>
        </p:nvSpPr>
        <p:spPr>
          <a:xfrm flipH="1">
            <a:off x="6679328" y="4744199"/>
            <a:ext cx="351071" cy="315348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8"/>
          <p:cNvSpPr/>
          <p:nvPr/>
        </p:nvSpPr>
        <p:spPr>
          <a:xfrm flipH="1" rot="-237473">
            <a:off x="4427148" y="40925"/>
            <a:ext cx="1201753" cy="450422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8"/>
          <p:cNvSpPr/>
          <p:nvPr/>
        </p:nvSpPr>
        <p:spPr>
          <a:xfrm rot="3054346">
            <a:off x="8246444" y="370439"/>
            <a:ext cx="524555" cy="446864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8"/>
          <p:cNvSpPr/>
          <p:nvPr/>
        </p:nvSpPr>
        <p:spPr>
          <a:xfrm flipH="1" rot="9767623">
            <a:off x="8638081" y="3988910"/>
            <a:ext cx="164101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8"/>
          <p:cNvSpPr/>
          <p:nvPr/>
        </p:nvSpPr>
        <p:spPr>
          <a:xfrm flipH="1">
            <a:off x="3537348" y="4464003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8"/>
          <p:cNvSpPr/>
          <p:nvPr/>
        </p:nvSpPr>
        <p:spPr>
          <a:xfrm rot="6784495">
            <a:off x="1748255" y="65011"/>
            <a:ext cx="164102" cy="331321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8"/>
          <p:cNvSpPr/>
          <p:nvPr/>
        </p:nvSpPr>
        <p:spPr>
          <a:xfrm flipH="1" rot="1178596">
            <a:off x="338082" y="4494301"/>
            <a:ext cx="750025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8"/>
          <p:cNvSpPr/>
          <p:nvPr/>
        </p:nvSpPr>
        <p:spPr>
          <a:xfrm flipH="1">
            <a:off x="138747" y="1770626"/>
            <a:ext cx="184251" cy="184251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8"/>
          <p:cNvSpPr txBox="1"/>
          <p:nvPr>
            <p:ph type="title"/>
          </p:nvPr>
        </p:nvSpPr>
        <p:spPr>
          <a:xfrm>
            <a:off x="712950" y="1584300"/>
            <a:ext cx="7718100" cy="275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1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/>
          <p:nvPr/>
        </p:nvSpPr>
        <p:spPr>
          <a:xfrm>
            <a:off x="-401435" y="2272207"/>
            <a:ext cx="10098800" cy="3633725"/>
          </a:xfrm>
          <a:custGeom>
            <a:rect b="b" l="l" r="r" t="t"/>
            <a:pathLst>
              <a:path extrusionOk="0" h="145349" w="403952">
                <a:moveTo>
                  <a:pt x="3838" y="57241"/>
                </a:moveTo>
                <a:cubicBezTo>
                  <a:pt x="-1728" y="33889"/>
                  <a:pt x="-3493" y="-3176"/>
                  <a:pt x="14428" y="218"/>
                </a:cubicBezTo>
                <a:cubicBezTo>
                  <a:pt x="32349" y="3612"/>
                  <a:pt x="79325" y="60771"/>
                  <a:pt x="111366" y="77606"/>
                </a:cubicBezTo>
                <a:cubicBezTo>
                  <a:pt x="143407" y="94441"/>
                  <a:pt x="180226" y="98490"/>
                  <a:pt x="206676" y="101230"/>
                </a:cubicBezTo>
                <a:cubicBezTo>
                  <a:pt x="233126" y="103970"/>
                  <a:pt x="248205" y="97035"/>
                  <a:pt x="270064" y="94048"/>
                </a:cubicBezTo>
                <a:cubicBezTo>
                  <a:pt x="291923" y="91061"/>
                  <a:pt x="316487" y="84556"/>
                  <a:pt x="337828" y="83309"/>
                </a:cubicBezTo>
                <a:cubicBezTo>
                  <a:pt x="359169" y="82062"/>
                  <a:pt x="388062" y="82494"/>
                  <a:pt x="398109" y="86567"/>
                </a:cubicBezTo>
                <a:cubicBezTo>
                  <a:pt x="408156" y="90640"/>
                  <a:pt x="403268" y="100008"/>
                  <a:pt x="398109" y="107747"/>
                </a:cubicBezTo>
                <a:cubicBezTo>
                  <a:pt x="392950" y="115486"/>
                  <a:pt x="425534" y="127569"/>
                  <a:pt x="367154" y="133000"/>
                </a:cubicBezTo>
                <a:cubicBezTo>
                  <a:pt x="308774" y="138431"/>
                  <a:pt x="108380" y="152958"/>
                  <a:pt x="47827" y="140331"/>
                </a:cubicBezTo>
                <a:cubicBezTo>
                  <a:pt x="-12726" y="127705"/>
                  <a:pt x="9405" y="80593"/>
                  <a:pt x="3838" y="5724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99" name="Google Shape;99;p9"/>
          <p:cNvSpPr/>
          <p:nvPr/>
        </p:nvSpPr>
        <p:spPr>
          <a:xfrm>
            <a:off x="-561710" y="-238006"/>
            <a:ext cx="4232993" cy="1696837"/>
          </a:xfrm>
          <a:custGeom>
            <a:rect b="b" l="l" r="r" t="t"/>
            <a:pathLst>
              <a:path extrusionOk="0" h="41776" w="104216">
                <a:moveTo>
                  <a:pt x="6378" y="40699"/>
                </a:moveTo>
                <a:cubicBezTo>
                  <a:pt x="8884" y="45028"/>
                  <a:pt x="16631" y="34434"/>
                  <a:pt x="23124" y="29080"/>
                </a:cubicBezTo>
                <a:cubicBezTo>
                  <a:pt x="29617" y="23726"/>
                  <a:pt x="34915" y="12106"/>
                  <a:pt x="45338" y="8574"/>
                </a:cubicBezTo>
                <a:cubicBezTo>
                  <a:pt x="55762" y="5043"/>
                  <a:pt x="76609" y="8859"/>
                  <a:pt x="85665" y="7891"/>
                </a:cubicBezTo>
                <a:cubicBezTo>
                  <a:pt x="94722" y="6923"/>
                  <a:pt x="112607" y="3563"/>
                  <a:pt x="99677" y="2765"/>
                </a:cubicBezTo>
                <a:cubicBezTo>
                  <a:pt x="86747" y="1968"/>
                  <a:pt x="23636" y="-3216"/>
                  <a:pt x="8086" y="3106"/>
                </a:cubicBezTo>
                <a:cubicBezTo>
                  <a:pt x="-7464" y="9428"/>
                  <a:pt x="3872" y="36370"/>
                  <a:pt x="6378" y="4069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0" name="Google Shape;100;p9"/>
          <p:cNvSpPr/>
          <p:nvPr/>
        </p:nvSpPr>
        <p:spPr>
          <a:xfrm rot="126079">
            <a:off x="716867" y="194038"/>
            <a:ext cx="750015" cy="219592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9"/>
          <p:cNvSpPr/>
          <p:nvPr/>
        </p:nvSpPr>
        <p:spPr>
          <a:xfrm rot="-281910">
            <a:off x="184591" y="923460"/>
            <a:ext cx="164101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3495449" y="381724"/>
            <a:ext cx="351071" cy="315348"/>
          </a:xfrm>
          <a:custGeom>
            <a:rect b="b" l="l" r="r" t="t"/>
            <a:pathLst>
              <a:path extrusionOk="0" h="3625" w="4036">
                <a:moveTo>
                  <a:pt x="2503" y="0"/>
                </a:moveTo>
                <a:cubicBezTo>
                  <a:pt x="1959" y="0"/>
                  <a:pt x="1413" y="194"/>
                  <a:pt x="978" y="592"/>
                </a:cubicBezTo>
                <a:cubicBezTo>
                  <a:pt x="101" y="1369"/>
                  <a:pt x="0" y="2697"/>
                  <a:pt x="677" y="3625"/>
                </a:cubicBezTo>
                <a:lnTo>
                  <a:pt x="4036" y="592"/>
                </a:lnTo>
                <a:cubicBezTo>
                  <a:pt x="3606" y="201"/>
                  <a:pt x="3056" y="0"/>
                  <a:pt x="25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9"/>
          <p:cNvSpPr/>
          <p:nvPr/>
        </p:nvSpPr>
        <p:spPr>
          <a:xfrm rot="-2700000">
            <a:off x="6129820" y="4334171"/>
            <a:ext cx="1201745" cy="450420"/>
          </a:xfrm>
          <a:custGeom>
            <a:rect b="b" l="l" r="r" t="t"/>
            <a:pathLst>
              <a:path extrusionOk="0" h="2903" w="7745">
                <a:moveTo>
                  <a:pt x="185" y="0"/>
                </a:moveTo>
                <a:cubicBezTo>
                  <a:pt x="148" y="0"/>
                  <a:pt x="109" y="13"/>
                  <a:pt x="75" y="35"/>
                </a:cubicBezTo>
                <a:cubicBezTo>
                  <a:pt x="0" y="85"/>
                  <a:pt x="0" y="161"/>
                  <a:pt x="50" y="236"/>
                </a:cubicBezTo>
                <a:lnTo>
                  <a:pt x="702" y="1213"/>
                </a:lnTo>
                <a:cubicBezTo>
                  <a:pt x="739" y="1250"/>
                  <a:pt x="789" y="1273"/>
                  <a:pt x="842" y="1273"/>
                </a:cubicBezTo>
                <a:cubicBezTo>
                  <a:pt x="862" y="1273"/>
                  <a:pt x="882" y="1270"/>
                  <a:pt x="902" y="1263"/>
                </a:cubicBezTo>
                <a:lnTo>
                  <a:pt x="1805" y="762"/>
                </a:lnTo>
                <a:lnTo>
                  <a:pt x="2381" y="1614"/>
                </a:lnTo>
                <a:cubicBezTo>
                  <a:pt x="2413" y="1662"/>
                  <a:pt x="2455" y="1679"/>
                  <a:pt x="2500" y="1679"/>
                </a:cubicBezTo>
                <a:cubicBezTo>
                  <a:pt x="2527" y="1679"/>
                  <a:pt x="2554" y="1674"/>
                  <a:pt x="2582" y="1664"/>
                </a:cubicBezTo>
                <a:lnTo>
                  <a:pt x="3484" y="1163"/>
                </a:lnTo>
                <a:lnTo>
                  <a:pt x="4060" y="2015"/>
                </a:lnTo>
                <a:cubicBezTo>
                  <a:pt x="4093" y="2064"/>
                  <a:pt x="4146" y="2091"/>
                  <a:pt x="4193" y="2091"/>
                </a:cubicBezTo>
                <a:cubicBezTo>
                  <a:pt x="4219" y="2091"/>
                  <a:pt x="4243" y="2083"/>
                  <a:pt x="4261" y="2065"/>
                </a:cubicBezTo>
                <a:lnTo>
                  <a:pt x="5163" y="1564"/>
                </a:lnTo>
                <a:lnTo>
                  <a:pt x="5765" y="2416"/>
                </a:lnTo>
                <a:cubicBezTo>
                  <a:pt x="5781" y="2465"/>
                  <a:pt x="5828" y="2492"/>
                  <a:pt x="5880" y="2492"/>
                </a:cubicBezTo>
                <a:cubicBezTo>
                  <a:pt x="5909" y="2492"/>
                  <a:pt x="5938" y="2484"/>
                  <a:pt x="5965" y="2466"/>
                </a:cubicBezTo>
                <a:lnTo>
                  <a:pt x="6867" y="1990"/>
                </a:lnTo>
                <a:lnTo>
                  <a:pt x="7444" y="2842"/>
                </a:lnTo>
                <a:cubicBezTo>
                  <a:pt x="7469" y="2867"/>
                  <a:pt x="7494" y="2892"/>
                  <a:pt x="7544" y="2892"/>
                </a:cubicBezTo>
                <a:cubicBezTo>
                  <a:pt x="7551" y="2900"/>
                  <a:pt x="7561" y="2903"/>
                  <a:pt x="7572" y="2903"/>
                </a:cubicBezTo>
                <a:cubicBezTo>
                  <a:pt x="7598" y="2903"/>
                  <a:pt x="7634" y="2885"/>
                  <a:pt x="7669" y="2867"/>
                </a:cubicBezTo>
                <a:cubicBezTo>
                  <a:pt x="7719" y="2817"/>
                  <a:pt x="7744" y="2742"/>
                  <a:pt x="7694" y="2667"/>
                </a:cubicBezTo>
                <a:lnTo>
                  <a:pt x="7043" y="1689"/>
                </a:lnTo>
                <a:cubicBezTo>
                  <a:pt x="7006" y="1653"/>
                  <a:pt x="6956" y="1629"/>
                  <a:pt x="6902" y="1629"/>
                </a:cubicBezTo>
                <a:cubicBezTo>
                  <a:pt x="6883" y="1629"/>
                  <a:pt x="6862" y="1633"/>
                  <a:pt x="6842" y="1639"/>
                </a:cubicBezTo>
                <a:lnTo>
                  <a:pt x="5940" y="2141"/>
                </a:lnTo>
                <a:lnTo>
                  <a:pt x="5338" y="1288"/>
                </a:lnTo>
                <a:cubicBezTo>
                  <a:pt x="5323" y="1241"/>
                  <a:pt x="5276" y="1223"/>
                  <a:pt x="5226" y="1223"/>
                </a:cubicBezTo>
                <a:cubicBezTo>
                  <a:pt x="5196" y="1223"/>
                  <a:pt x="5165" y="1229"/>
                  <a:pt x="5138" y="1238"/>
                </a:cubicBezTo>
                <a:lnTo>
                  <a:pt x="4236" y="1740"/>
                </a:lnTo>
                <a:lnTo>
                  <a:pt x="3659" y="887"/>
                </a:lnTo>
                <a:cubicBezTo>
                  <a:pt x="3627" y="839"/>
                  <a:pt x="3584" y="811"/>
                  <a:pt x="3538" y="811"/>
                </a:cubicBezTo>
                <a:cubicBezTo>
                  <a:pt x="3512" y="811"/>
                  <a:pt x="3485" y="820"/>
                  <a:pt x="3459" y="837"/>
                </a:cubicBezTo>
                <a:lnTo>
                  <a:pt x="2556" y="1313"/>
                </a:lnTo>
                <a:lnTo>
                  <a:pt x="1980" y="461"/>
                </a:lnTo>
                <a:cubicBezTo>
                  <a:pt x="1949" y="430"/>
                  <a:pt x="1909" y="409"/>
                  <a:pt x="1864" y="409"/>
                </a:cubicBezTo>
                <a:cubicBezTo>
                  <a:pt x="1837" y="409"/>
                  <a:pt x="1808" y="417"/>
                  <a:pt x="1780" y="436"/>
                </a:cubicBezTo>
                <a:lnTo>
                  <a:pt x="877" y="912"/>
                </a:lnTo>
                <a:lnTo>
                  <a:pt x="301" y="60"/>
                </a:lnTo>
                <a:cubicBezTo>
                  <a:pt x="273" y="19"/>
                  <a:pt x="230" y="0"/>
                  <a:pt x="18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9"/>
          <p:cNvSpPr/>
          <p:nvPr/>
        </p:nvSpPr>
        <p:spPr>
          <a:xfrm>
            <a:off x="4431901" y="4682428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"/>
          <p:cNvSpPr/>
          <p:nvPr/>
        </p:nvSpPr>
        <p:spPr>
          <a:xfrm flipH="1" rot="-4499985">
            <a:off x="450823" y="4380664"/>
            <a:ext cx="524556" cy="446868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9"/>
          <p:cNvSpPr/>
          <p:nvPr/>
        </p:nvSpPr>
        <p:spPr>
          <a:xfrm rot="-4297704">
            <a:off x="2340466" y="4438435"/>
            <a:ext cx="164102" cy="331322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9"/>
          <p:cNvSpPr/>
          <p:nvPr/>
        </p:nvSpPr>
        <p:spPr>
          <a:xfrm rot="1606875">
            <a:off x="5602165" y="429601"/>
            <a:ext cx="750022" cy="219593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9"/>
          <p:cNvSpPr/>
          <p:nvPr/>
        </p:nvSpPr>
        <p:spPr>
          <a:xfrm>
            <a:off x="8220026" y="381728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9"/>
          <p:cNvSpPr txBox="1"/>
          <p:nvPr>
            <p:ph type="title"/>
          </p:nvPr>
        </p:nvSpPr>
        <p:spPr>
          <a:xfrm>
            <a:off x="3969625" y="1458875"/>
            <a:ext cx="4461300" cy="10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0" name="Google Shape;110;p9"/>
          <p:cNvSpPr txBox="1"/>
          <p:nvPr>
            <p:ph idx="1" type="subTitle"/>
          </p:nvPr>
        </p:nvSpPr>
        <p:spPr>
          <a:xfrm>
            <a:off x="3969625" y="2519725"/>
            <a:ext cx="4461300" cy="11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/>
          <p:nvPr>
            <p:ph type="title"/>
          </p:nvPr>
        </p:nvSpPr>
        <p:spPr>
          <a:xfrm>
            <a:off x="5033200" y="539400"/>
            <a:ext cx="3397800" cy="17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5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3" name="Google Shape;113;p10"/>
          <p:cNvSpPr/>
          <p:nvPr/>
        </p:nvSpPr>
        <p:spPr>
          <a:xfrm>
            <a:off x="3133290" y="1615346"/>
            <a:ext cx="6530025" cy="3968925"/>
          </a:xfrm>
          <a:custGeom>
            <a:rect b="b" l="l" r="r" t="t"/>
            <a:pathLst>
              <a:path extrusionOk="0" h="158757" w="261201">
                <a:moveTo>
                  <a:pt x="10087" y="152742"/>
                </a:moveTo>
                <a:cubicBezTo>
                  <a:pt x="-21698" y="148813"/>
                  <a:pt x="29874" y="127272"/>
                  <a:pt x="51344" y="119484"/>
                </a:cubicBezTo>
                <a:cubicBezTo>
                  <a:pt x="72815" y="111696"/>
                  <a:pt x="117440" y="114151"/>
                  <a:pt x="138910" y="106012"/>
                </a:cubicBezTo>
                <a:cubicBezTo>
                  <a:pt x="160381" y="97873"/>
                  <a:pt x="165432" y="79770"/>
                  <a:pt x="180167" y="70648"/>
                </a:cubicBezTo>
                <a:cubicBezTo>
                  <a:pt x="194902" y="61527"/>
                  <a:pt x="216360" y="62596"/>
                  <a:pt x="227318" y="51283"/>
                </a:cubicBezTo>
                <a:cubicBezTo>
                  <a:pt x="238277" y="39970"/>
                  <a:pt x="243462" y="-12525"/>
                  <a:pt x="245918" y="2771"/>
                </a:cubicBezTo>
                <a:cubicBezTo>
                  <a:pt x="248374" y="18067"/>
                  <a:pt x="281358" y="118064"/>
                  <a:pt x="242053" y="143059"/>
                </a:cubicBezTo>
                <a:cubicBezTo>
                  <a:pt x="202748" y="168054"/>
                  <a:pt x="41872" y="156671"/>
                  <a:pt x="10087" y="15274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14" name="Google Shape;114;p10"/>
          <p:cNvSpPr/>
          <p:nvPr/>
        </p:nvSpPr>
        <p:spPr>
          <a:xfrm rot="3602804">
            <a:off x="8182582" y="3146986"/>
            <a:ext cx="905191" cy="265029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0"/>
          <p:cNvSpPr/>
          <p:nvPr/>
        </p:nvSpPr>
        <p:spPr>
          <a:xfrm>
            <a:off x="7722951" y="4116478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0"/>
          <p:cNvSpPr/>
          <p:nvPr/>
        </p:nvSpPr>
        <p:spPr>
          <a:xfrm rot="-1805429">
            <a:off x="5658965" y="4300647"/>
            <a:ext cx="164102" cy="331319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0"/>
          <p:cNvSpPr/>
          <p:nvPr/>
        </p:nvSpPr>
        <p:spPr>
          <a:xfrm rot="1807784">
            <a:off x="254816" y="373747"/>
            <a:ext cx="164102" cy="331317"/>
          </a:xfrm>
          <a:custGeom>
            <a:rect b="b" l="l" r="r" t="t"/>
            <a:pathLst>
              <a:path extrusionOk="0" h="1571" w="778">
                <a:moveTo>
                  <a:pt x="636" y="1"/>
                </a:moveTo>
                <a:cubicBezTo>
                  <a:pt x="576" y="1"/>
                  <a:pt x="522" y="42"/>
                  <a:pt x="502" y="83"/>
                </a:cubicBezTo>
                <a:lnTo>
                  <a:pt x="25" y="1386"/>
                </a:lnTo>
                <a:cubicBezTo>
                  <a:pt x="0" y="1461"/>
                  <a:pt x="25" y="1536"/>
                  <a:pt x="101" y="1561"/>
                </a:cubicBezTo>
                <a:cubicBezTo>
                  <a:pt x="119" y="1568"/>
                  <a:pt x="138" y="1571"/>
                  <a:pt x="156" y="1571"/>
                </a:cubicBezTo>
                <a:cubicBezTo>
                  <a:pt x="210" y="1571"/>
                  <a:pt x="257" y="1543"/>
                  <a:pt x="276" y="1486"/>
                </a:cubicBezTo>
                <a:lnTo>
                  <a:pt x="752" y="183"/>
                </a:lnTo>
                <a:cubicBezTo>
                  <a:pt x="777" y="108"/>
                  <a:pt x="752" y="32"/>
                  <a:pt x="677" y="7"/>
                </a:cubicBezTo>
                <a:cubicBezTo>
                  <a:pt x="663" y="3"/>
                  <a:pt x="649" y="1"/>
                  <a:pt x="6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0"/>
          <p:cNvSpPr/>
          <p:nvPr/>
        </p:nvSpPr>
        <p:spPr>
          <a:xfrm>
            <a:off x="-97449" y="1779328"/>
            <a:ext cx="280200" cy="280200"/>
          </a:xfrm>
          <a:custGeom>
            <a:rect b="b" l="l" r="r" t="t"/>
            <a:pathLst>
              <a:path extrusionOk="0" h="3410" w="3410">
                <a:moveTo>
                  <a:pt x="1705" y="1"/>
                </a:moveTo>
                <a:cubicBezTo>
                  <a:pt x="753" y="1"/>
                  <a:pt x="1" y="778"/>
                  <a:pt x="1" y="1705"/>
                </a:cubicBezTo>
                <a:cubicBezTo>
                  <a:pt x="1" y="2657"/>
                  <a:pt x="753" y="3409"/>
                  <a:pt x="1705" y="3409"/>
                </a:cubicBezTo>
                <a:cubicBezTo>
                  <a:pt x="2632" y="3409"/>
                  <a:pt x="3409" y="2657"/>
                  <a:pt x="3409" y="1705"/>
                </a:cubicBezTo>
                <a:cubicBezTo>
                  <a:pt x="3409" y="778"/>
                  <a:pt x="2632" y="1"/>
                  <a:pt x="1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0"/>
          <p:cNvSpPr/>
          <p:nvPr/>
        </p:nvSpPr>
        <p:spPr>
          <a:xfrm flipH="1" rot="-4500039">
            <a:off x="6720654" y="4677385"/>
            <a:ext cx="438224" cy="373329"/>
          </a:xfrm>
          <a:custGeom>
            <a:rect b="b" l="l" r="r" t="t"/>
            <a:pathLst>
              <a:path extrusionOk="0" h="4036" w="4738">
                <a:moveTo>
                  <a:pt x="2244" y="1"/>
                </a:moveTo>
                <a:cubicBezTo>
                  <a:pt x="1429" y="1"/>
                  <a:pt x="650" y="438"/>
                  <a:pt x="276" y="1203"/>
                </a:cubicBezTo>
                <a:cubicBezTo>
                  <a:pt x="76" y="1579"/>
                  <a:pt x="1" y="1955"/>
                  <a:pt x="26" y="2331"/>
                </a:cubicBezTo>
                <a:cubicBezTo>
                  <a:pt x="392" y="2092"/>
                  <a:pt x="814" y="1963"/>
                  <a:pt x="1242" y="1963"/>
                </a:cubicBezTo>
                <a:cubicBezTo>
                  <a:pt x="1575" y="1963"/>
                  <a:pt x="1913" y="2041"/>
                  <a:pt x="2231" y="2206"/>
                </a:cubicBezTo>
                <a:cubicBezTo>
                  <a:pt x="2958" y="2582"/>
                  <a:pt x="3384" y="3284"/>
                  <a:pt x="3434" y="4035"/>
                </a:cubicBezTo>
                <a:cubicBezTo>
                  <a:pt x="3760" y="3835"/>
                  <a:pt x="4011" y="3559"/>
                  <a:pt x="4186" y="3183"/>
                </a:cubicBezTo>
                <a:cubicBezTo>
                  <a:pt x="4737" y="2106"/>
                  <a:pt x="4311" y="777"/>
                  <a:pt x="3234" y="226"/>
                </a:cubicBezTo>
                <a:cubicBezTo>
                  <a:pt x="2914" y="74"/>
                  <a:pt x="2576" y="1"/>
                  <a:pt x="224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Press Start 2P"/>
              <a:buNone/>
              <a:defRPr sz="23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8.png"/><Relationship Id="rId6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 txBox="1"/>
          <p:nvPr>
            <p:ph idx="2" type="ctrTitle"/>
          </p:nvPr>
        </p:nvSpPr>
        <p:spPr>
          <a:xfrm>
            <a:off x="713100" y="1255550"/>
            <a:ext cx="6673500" cy="982800"/>
          </a:xfrm>
          <a:prstGeom prst="rect">
            <a:avLst/>
          </a:prstGeom>
        </p:spPr>
        <p:txBody>
          <a:bodyPr anchorCtr="0" anchor="ctr" bIns="91425" lIns="91425" spcFirstLastPara="1" rIns="91425" wrap="square" tIns="3657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Utforsker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grpSp>
        <p:nvGrpSpPr>
          <p:cNvPr id="371" name="Google Shape;371;p28"/>
          <p:cNvGrpSpPr/>
          <p:nvPr/>
        </p:nvGrpSpPr>
        <p:grpSpPr>
          <a:xfrm>
            <a:off x="5993298" y="2182062"/>
            <a:ext cx="2608445" cy="2800978"/>
            <a:chOff x="4554675" y="2907300"/>
            <a:chExt cx="772575" cy="829600"/>
          </a:xfrm>
        </p:grpSpPr>
        <p:sp>
          <p:nvSpPr>
            <p:cNvPr id="372" name="Google Shape;372;p28"/>
            <p:cNvSpPr/>
            <p:nvPr/>
          </p:nvSpPr>
          <p:spPr>
            <a:xfrm>
              <a:off x="4554675" y="2907300"/>
              <a:ext cx="772575" cy="829600"/>
            </a:xfrm>
            <a:custGeom>
              <a:rect b="b" l="l" r="r" t="t"/>
              <a:pathLst>
                <a:path extrusionOk="0" h="33184" w="30903">
                  <a:moveTo>
                    <a:pt x="15765" y="0"/>
                  </a:moveTo>
                  <a:cubicBezTo>
                    <a:pt x="10126" y="0"/>
                    <a:pt x="4762" y="3284"/>
                    <a:pt x="2256" y="8321"/>
                  </a:cubicBezTo>
                  <a:cubicBezTo>
                    <a:pt x="0" y="12883"/>
                    <a:pt x="602" y="17971"/>
                    <a:pt x="602" y="22883"/>
                  </a:cubicBezTo>
                  <a:lnTo>
                    <a:pt x="602" y="32181"/>
                  </a:lnTo>
                  <a:cubicBezTo>
                    <a:pt x="602" y="32733"/>
                    <a:pt x="1053" y="33184"/>
                    <a:pt x="1579" y="33184"/>
                  </a:cubicBezTo>
                  <a:lnTo>
                    <a:pt x="29925" y="33184"/>
                  </a:lnTo>
                  <a:cubicBezTo>
                    <a:pt x="30451" y="33184"/>
                    <a:pt x="30903" y="32733"/>
                    <a:pt x="30903" y="32181"/>
                  </a:cubicBezTo>
                  <a:lnTo>
                    <a:pt x="30903" y="29600"/>
                  </a:lnTo>
                  <a:lnTo>
                    <a:pt x="30903" y="18196"/>
                  </a:lnTo>
                  <a:cubicBezTo>
                    <a:pt x="30903" y="13184"/>
                    <a:pt x="30351" y="8697"/>
                    <a:pt x="26817" y="4813"/>
                  </a:cubicBezTo>
                  <a:cubicBezTo>
                    <a:pt x="26767" y="4762"/>
                    <a:pt x="26717" y="4712"/>
                    <a:pt x="26667" y="4662"/>
                  </a:cubicBezTo>
                  <a:cubicBezTo>
                    <a:pt x="26592" y="4587"/>
                    <a:pt x="26542" y="4512"/>
                    <a:pt x="26466" y="4462"/>
                  </a:cubicBezTo>
                  <a:cubicBezTo>
                    <a:pt x="23609" y="1579"/>
                    <a:pt x="19800" y="0"/>
                    <a:pt x="15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rotWithShape="0" algn="bl" dir="2820000" dist="66675">
                <a:schemeClr val="accent5">
                  <a:alpha val="19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8"/>
            <p:cNvSpPr/>
            <p:nvPr/>
          </p:nvSpPr>
          <p:spPr>
            <a:xfrm>
              <a:off x="4596025" y="2932375"/>
              <a:ext cx="708050" cy="779475"/>
            </a:xfrm>
            <a:custGeom>
              <a:rect b="b" l="l" r="r" t="t"/>
              <a:pathLst>
                <a:path extrusionOk="0" h="31179" w="28322">
                  <a:moveTo>
                    <a:pt x="14161" y="0"/>
                  </a:moveTo>
                  <a:cubicBezTo>
                    <a:pt x="8898" y="0"/>
                    <a:pt x="4311" y="2882"/>
                    <a:pt x="1855" y="7143"/>
                  </a:cubicBezTo>
                  <a:cubicBezTo>
                    <a:pt x="1354" y="8020"/>
                    <a:pt x="953" y="8972"/>
                    <a:pt x="627" y="9975"/>
                  </a:cubicBezTo>
                  <a:cubicBezTo>
                    <a:pt x="577" y="10150"/>
                    <a:pt x="527" y="10301"/>
                    <a:pt x="502" y="10476"/>
                  </a:cubicBezTo>
                  <a:cubicBezTo>
                    <a:pt x="226" y="11429"/>
                    <a:pt x="75" y="12431"/>
                    <a:pt x="25" y="13459"/>
                  </a:cubicBezTo>
                  <a:cubicBezTo>
                    <a:pt x="0" y="13684"/>
                    <a:pt x="0" y="13935"/>
                    <a:pt x="0" y="14160"/>
                  </a:cubicBezTo>
                  <a:lnTo>
                    <a:pt x="0" y="31178"/>
                  </a:lnTo>
                  <a:lnTo>
                    <a:pt x="28321" y="31178"/>
                  </a:lnTo>
                  <a:lnTo>
                    <a:pt x="28321" y="14160"/>
                  </a:lnTo>
                  <a:cubicBezTo>
                    <a:pt x="28321" y="14035"/>
                    <a:pt x="28321" y="13910"/>
                    <a:pt x="28321" y="13785"/>
                  </a:cubicBezTo>
                  <a:cubicBezTo>
                    <a:pt x="28321" y="13584"/>
                    <a:pt x="28321" y="13358"/>
                    <a:pt x="28296" y="13158"/>
                  </a:cubicBezTo>
                  <a:cubicBezTo>
                    <a:pt x="28296" y="13108"/>
                    <a:pt x="28296" y="13033"/>
                    <a:pt x="28271" y="12983"/>
                  </a:cubicBezTo>
                  <a:cubicBezTo>
                    <a:pt x="28271" y="12907"/>
                    <a:pt x="28271" y="12832"/>
                    <a:pt x="28271" y="12782"/>
                  </a:cubicBezTo>
                  <a:cubicBezTo>
                    <a:pt x="28246" y="12707"/>
                    <a:pt x="28246" y="12657"/>
                    <a:pt x="28246" y="12582"/>
                  </a:cubicBezTo>
                  <a:cubicBezTo>
                    <a:pt x="28246" y="12506"/>
                    <a:pt x="28221" y="12406"/>
                    <a:pt x="28221" y="12331"/>
                  </a:cubicBezTo>
                  <a:cubicBezTo>
                    <a:pt x="28196" y="12231"/>
                    <a:pt x="28196" y="12155"/>
                    <a:pt x="28171" y="12080"/>
                  </a:cubicBezTo>
                  <a:cubicBezTo>
                    <a:pt x="28171" y="12030"/>
                    <a:pt x="28171" y="12005"/>
                    <a:pt x="28171" y="11955"/>
                  </a:cubicBezTo>
                  <a:cubicBezTo>
                    <a:pt x="28146" y="11930"/>
                    <a:pt x="28146" y="11905"/>
                    <a:pt x="28146" y="11905"/>
                  </a:cubicBezTo>
                  <a:cubicBezTo>
                    <a:pt x="28146" y="11880"/>
                    <a:pt x="28146" y="11880"/>
                    <a:pt x="28146" y="11880"/>
                  </a:cubicBezTo>
                  <a:cubicBezTo>
                    <a:pt x="28121" y="11780"/>
                    <a:pt x="28121" y="11679"/>
                    <a:pt x="28096" y="11579"/>
                  </a:cubicBezTo>
                  <a:cubicBezTo>
                    <a:pt x="28096" y="11554"/>
                    <a:pt x="28096" y="11529"/>
                    <a:pt x="28071" y="11529"/>
                  </a:cubicBezTo>
                  <a:cubicBezTo>
                    <a:pt x="28071" y="11479"/>
                    <a:pt x="28071" y="11429"/>
                    <a:pt x="28046" y="11379"/>
                  </a:cubicBezTo>
                  <a:cubicBezTo>
                    <a:pt x="28046" y="11303"/>
                    <a:pt x="28020" y="11253"/>
                    <a:pt x="28020" y="11178"/>
                  </a:cubicBezTo>
                  <a:cubicBezTo>
                    <a:pt x="27970" y="11028"/>
                    <a:pt x="27945" y="10852"/>
                    <a:pt x="27895" y="10677"/>
                  </a:cubicBezTo>
                  <a:cubicBezTo>
                    <a:pt x="27870" y="10602"/>
                    <a:pt x="27845" y="10526"/>
                    <a:pt x="27845" y="10426"/>
                  </a:cubicBezTo>
                  <a:cubicBezTo>
                    <a:pt x="27820" y="10351"/>
                    <a:pt x="27795" y="10276"/>
                    <a:pt x="27770" y="10201"/>
                  </a:cubicBezTo>
                  <a:cubicBezTo>
                    <a:pt x="27745" y="10125"/>
                    <a:pt x="27720" y="10025"/>
                    <a:pt x="27695" y="9925"/>
                  </a:cubicBezTo>
                  <a:cubicBezTo>
                    <a:pt x="27645" y="9825"/>
                    <a:pt x="27619" y="9724"/>
                    <a:pt x="27594" y="9624"/>
                  </a:cubicBezTo>
                  <a:cubicBezTo>
                    <a:pt x="27569" y="9549"/>
                    <a:pt x="27519" y="9449"/>
                    <a:pt x="27494" y="9373"/>
                  </a:cubicBezTo>
                  <a:cubicBezTo>
                    <a:pt x="27494" y="9323"/>
                    <a:pt x="27469" y="9273"/>
                    <a:pt x="27444" y="9223"/>
                  </a:cubicBezTo>
                  <a:cubicBezTo>
                    <a:pt x="27394" y="9048"/>
                    <a:pt x="27319" y="8897"/>
                    <a:pt x="27244" y="8722"/>
                  </a:cubicBezTo>
                  <a:cubicBezTo>
                    <a:pt x="27218" y="8647"/>
                    <a:pt x="27193" y="8571"/>
                    <a:pt x="27143" y="8496"/>
                  </a:cubicBezTo>
                  <a:cubicBezTo>
                    <a:pt x="27043" y="8271"/>
                    <a:pt x="26943" y="8045"/>
                    <a:pt x="26817" y="7820"/>
                  </a:cubicBezTo>
                  <a:cubicBezTo>
                    <a:pt x="26792" y="7744"/>
                    <a:pt x="26742" y="7669"/>
                    <a:pt x="26717" y="7594"/>
                  </a:cubicBezTo>
                  <a:cubicBezTo>
                    <a:pt x="26667" y="7519"/>
                    <a:pt x="26642" y="7444"/>
                    <a:pt x="26592" y="7368"/>
                  </a:cubicBezTo>
                  <a:cubicBezTo>
                    <a:pt x="26517" y="7218"/>
                    <a:pt x="26416" y="7068"/>
                    <a:pt x="26341" y="6917"/>
                  </a:cubicBezTo>
                  <a:cubicBezTo>
                    <a:pt x="26316" y="6867"/>
                    <a:pt x="26266" y="6817"/>
                    <a:pt x="26241" y="6742"/>
                  </a:cubicBezTo>
                  <a:cubicBezTo>
                    <a:pt x="26116" y="6566"/>
                    <a:pt x="25990" y="6366"/>
                    <a:pt x="25865" y="6165"/>
                  </a:cubicBezTo>
                  <a:cubicBezTo>
                    <a:pt x="25815" y="6115"/>
                    <a:pt x="25790" y="6040"/>
                    <a:pt x="25740" y="5990"/>
                  </a:cubicBezTo>
                  <a:cubicBezTo>
                    <a:pt x="25614" y="5815"/>
                    <a:pt x="25489" y="5639"/>
                    <a:pt x="25339" y="5464"/>
                  </a:cubicBezTo>
                  <a:cubicBezTo>
                    <a:pt x="25314" y="5414"/>
                    <a:pt x="25264" y="5363"/>
                    <a:pt x="25239" y="5313"/>
                  </a:cubicBezTo>
                  <a:cubicBezTo>
                    <a:pt x="25013" y="5038"/>
                    <a:pt x="24762" y="4762"/>
                    <a:pt x="24512" y="4486"/>
                  </a:cubicBezTo>
                  <a:cubicBezTo>
                    <a:pt x="24462" y="4436"/>
                    <a:pt x="24411" y="4386"/>
                    <a:pt x="24361" y="4336"/>
                  </a:cubicBezTo>
                  <a:cubicBezTo>
                    <a:pt x="24311" y="4286"/>
                    <a:pt x="24236" y="4211"/>
                    <a:pt x="24186" y="4135"/>
                  </a:cubicBezTo>
                  <a:cubicBezTo>
                    <a:pt x="21629" y="1579"/>
                    <a:pt x="18071" y="0"/>
                    <a:pt x="14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8"/>
            <p:cNvSpPr/>
            <p:nvPr/>
          </p:nvSpPr>
          <p:spPr>
            <a:xfrm>
              <a:off x="5238250" y="3074600"/>
              <a:ext cx="1900" cy="1275"/>
            </a:xfrm>
            <a:custGeom>
              <a:rect b="b" l="l" r="r" t="t"/>
              <a:pathLst>
                <a:path extrusionOk="0" h="51" w="76">
                  <a:moveTo>
                    <a:pt x="1" y="0"/>
                  </a:moveTo>
                  <a:cubicBezTo>
                    <a:pt x="9" y="0"/>
                    <a:pt x="17" y="3"/>
                    <a:pt x="25" y="7"/>
                  </a:cubicBezTo>
                  <a:lnTo>
                    <a:pt x="25" y="7"/>
                  </a:lnTo>
                  <a:cubicBezTo>
                    <a:pt x="23" y="0"/>
                    <a:pt x="17" y="0"/>
                    <a:pt x="1" y="0"/>
                  </a:cubicBezTo>
                  <a:close/>
                  <a:moveTo>
                    <a:pt x="25" y="7"/>
                  </a:moveTo>
                  <a:cubicBezTo>
                    <a:pt x="26" y="11"/>
                    <a:pt x="26" y="17"/>
                    <a:pt x="26" y="25"/>
                  </a:cubicBezTo>
                  <a:cubicBezTo>
                    <a:pt x="51" y="25"/>
                    <a:pt x="51" y="25"/>
                    <a:pt x="76" y="50"/>
                  </a:cubicBezTo>
                  <a:lnTo>
                    <a:pt x="76" y="50"/>
                  </a:lnTo>
                  <a:cubicBezTo>
                    <a:pt x="59" y="33"/>
                    <a:pt x="42" y="16"/>
                    <a:pt x="25" y="7"/>
                  </a:cubicBez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8"/>
            <p:cNvSpPr/>
            <p:nvPr/>
          </p:nvSpPr>
          <p:spPr>
            <a:xfrm>
              <a:off x="5140500" y="3180250"/>
              <a:ext cx="21975" cy="38725"/>
            </a:xfrm>
            <a:custGeom>
              <a:rect b="b" l="l" r="r" t="t"/>
              <a:pathLst>
                <a:path extrusionOk="0" h="1549" w="879">
                  <a:moveTo>
                    <a:pt x="157" y="0"/>
                  </a:moveTo>
                  <a:cubicBezTo>
                    <a:pt x="139" y="0"/>
                    <a:pt x="120" y="4"/>
                    <a:pt x="101" y="10"/>
                  </a:cubicBezTo>
                  <a:cubicBezTo>
                    <a:pt x="26" y="35"/>
                    <a:pt x="1" y="110"/>
                    <a:pt x="26" y="185"/>
                  </a:cubicBezTo>
                  <a:lnTo>
                    <a:pt x="577" y="1464"/>
                  </a:lnTo>
                  <a:cubicBezTo>
                    <a:pt x="596" y="1520"/>
                    <a:pt x="657" y="1548"/>
                    <a:pt x="708" y="1548"/>
                  </a:cubicBezTo>
                  <a:cubicBezTo>
                    <a:pt x="725" y="1548"/>
                    <a:pt x="740" y="1545"/>
                    <a:pt x="753" y="1539"/>
                  </a:cubicBezTo>
                  <a:cubicBezTo>
                    <a:pt x="828" y="1489"/>
                    <a:pt x="878" y="1413"/>
                    <a:pt x="828" y="1338"/>
                  </a:cubicBezTo>
                  <a:lnTo>
                    <a:pt x="302" y="85"/>
                  </a:lnTo>
                  <a:cubicBezTo>
                    <a:pt x="264" y="29"/>
                    <a:pt x="212" y="0"/>
                    <a:pt x="157" y="0"/>
                  </a:cubicBez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8"/>
            <p:cNvSpPr/>
            <p:nvPr/>
          </p:nvSpPr>
          <p:spPr>
            <a:xfrm>
              <a:off x="5195025" y="3162425"/>
              <a:ext cx="21950" cy="38650"/>
            </a:xfrm>
            <a:custGeom>
              <a:rect b="b" l="l" r="r" t="t"/>
              <a:pathLst>
                <a:path extrusionOk="0" h="1546" w="878">
                  <a:moveTo>
                    <a:pt x="163" y="1"/>
                  </a:moveTo>
                  <a:cubicBezTo>
                    <a:pt x="143" y="1"/>
                    <a:pt x="122" y="7"/>
                    <a:pt x="101" y="21"/>
                  </a:cubicBezTo>
                  <a:cubicBezTo>
                    <a:pt x="50" y="46"/>
                    <a:pt x="0" y="121"/>
                    <a:pt x="25" y="197"/>
                  </a:cubicBezTo>
                  <a:lnTo>
                    <a:pt x="577" y="1450"/>
                  </a:lnTo>
                  <a:cubicBezTo>
                    <a:pt x="613" y="1504"/>
                    <a:pt x="662" y="1545"/>
                    <a:pt x="715" y="1545"/>
                  </a:cubicBezTo>
                  <a:cubicBezTo>
                    <a:pt x="735" y="1545"/>
                    <a:pt x="756" y="1539"/>
                    <a:pt x="777" y="1525"/>
                  </a:cubicBezTo>
                  <a:cubicBezTo>
                    <a:pt x="827" y="1500"/>
                    <a:pt x="878" y="1425"/>
                    <a:pt x="827" y="1349"/>
                  </a:cubicBezTo>
                  <a:lnTo>
                    <a:pt x="301" y="96"/>
                  </a:lnTo>
                  <a:cubicBezTo>
                    <a:pt x="265" y="42"/>
                    <a:pt x="216" y="1"/>
                    <a:pt x="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8"/>
            <p:cNvSpPr/>
            <p:nvPr/>
          </p:nvSpPr>
          <p:spPr>
            <a:xfrm>
              <a:off x="5161800" y="3110075"/>
              <a:ext cx="20075" cy="39275"/>
            </a:xfrm>
            <a:custGeom>
              <a:rect b="b" l="l" r="r" t="t"/>
              <a:pathLst>
                <a:path extrusionOk="0" h="1571" w="803">
                  <a:moveTo>
                    <a:pt x="647" y="0"/>
                  </a:moveTo>
                  <a:cubicBezTo>
                    <a:pt x="593" y="0"/>
                    <a:pt x="546" y="29"/>
                    <a:pt x="527" y="85"/>
                  </a:cubicBezTo>
                  <a:lnTo>
                    <a:pt x="26" y="1363"/>
                  </a:lnTo>
                  <a:cubicBezTo>
                    <a:pt x="1" y="1438"/>
                    <a:pt x="51" y="1514"/>
                    <a:pt x="126" y="1564"/>
                  </a:cubicBezTo>
                  <a:cubicBezTo>
                    <a:pt x="140" y="1568"/>
                    <a:pt x="153" y="1570"/>
                    <a:pt x="166" y="1570"/>
                  </a:cubicBezTo>
                  <a:cubicBezTo>
                    <a:pt x="227" y="1570"/>
                    <a:pt x="281" y="1525"/>
                    <a:pt x="302" y="1463"/>
                  </a:cubicBezTo>
                  <a:lnTo>
                    <a:pt x="778" y="185"/>
                  </a:lnTo>
                  <a:cubicBezTo>
                    <a:pt x="803" y="110"/>
                    <a:pt x="778" y="35"/>
                    <a:pt x="703" y="10"/>
                  </a:cubicBezTo>
                  <a:cubicBezTo>
                    <a:pt x="684" y="4"/>
                    <a:pt x="665" y="0"/>
                    <a:pt x="647" y="0"/>
                  </a:cubicBez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8"/>
            <p:cNvSpPr/>
            <p:nvPr/>
          </p:nvSpPr>
          <p:spPr>
            <a:xfrm>
              <a:off x="5246400" y="3145800"/>
              <a:ext cx="19450" cy="39250"/>
            </a:xfrm>
            <a:custGeom>
              <a:rect b="b" l="l" r="r" t="t"/>
              <a:pathLst>
                <a:path extrusionOk="0" h="1570" w="778">
                  <a:moveTo>
                    <a:pt x="622" y="0"/>
                  </a:moveTo>
                  <a:cubicBezTo>
                    <a:pt x="568" y="0"/>
                    <a:pt x="521" y="28"/>
                    <a:pt x="502" y="85"/>
                  </a:cubicBezTo>
                  <a:lnTo>
                    <a:pt x="26" y="1388"/>
                  </a:lnTo>
                  <a:cubicBezTo>
                    <a:pt x="0" y="1463"/>
                    <a:pt x="26" y="1538"/>
                    <a:pt x="101" y="1563"/>
                  </a:cubicBezTo>
                  <a:cubicBezTo>
                    <a:pt x="115" y="1568"/>
                    <a:pt x="128" y="1570"/>
                    <a:pt x="142" y="1570"/>
                  </a:cubicBezTo>
                  <a:cubicBezTo>
                    <a:pt x="202" y="1570"/>
                    <a:pt x="256" y="1529"/>
                    <a:pt x="276" y="1488"/>
                  </a:cubicBezTo>
                  <a:lnTo>
                    <a:pt x="752" y="185"/>
                  </a:lnTo>
                  <a:cubicBezTo>
                    <a:pt x="777" y="110"/>
                    <a:pt x="752" y="34"/>
                    <a:pt x="677" y="9"/>
                  </a:cubicBezTo>
                  <a:cubicBezTo>
                    <a:pt x="658" y="3"/>
                    <a:pt x="640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8"/>
            <p:cNvSpPr/>
            <p:nvPr/>
          </p:nvSpPr>
          <p:spPr>
            <a:xfrm>
              <a:off x="5254550" y="3255500"/>
              <a:ext cx="19450" cy="39275"/>
            </a:xfrm>
            <a:custGeom>
              <a:rect b="b" l="l" r="r" t="t"/>
              <a:pathLst>
                <a:path extrusionOk="0" h="1571" w="778">
                  <a:moveTo>
                    <a:pt x="636" y="1"/>
                  </a:moveTo>
                  <a:cubicBezTo>
                    <a:pt x="576" y="1"/>
                    <a:pt x="522" y="42"/>
                    <a:pt x="502" y="83"/>
                  </a:cubicBezTo>
                  <a:lnTo>
                    <a:pt x="25" y="1386"/>
                  </a:lnTo>
                  <a:cubicBezTo>
                    <a:pt x="0" y="1461"/>
                    <a:pt x="25" y="1536"/>
                    <a:pt x="101" y="1561"/>
                  </a:cubicBezTo>
                  <a:cubicBezTo>
                    <a:pt x="119" y="1568"/>
                    <a:pt x="138" y="1571"/>
                    <a:pt x="156" y="1571"/>
                  </a:cubicBezTo>
                  <a:cubicBezTo>
                    <a:pt x="210" y="1571"/>
                    <a:pt x="257" y="1543"/>
                    <a:pt x="276" y="1486"/>
                  </a:cubicBezTo>
                  <a:lnTo>
                    <a:pt x="752" y="183"/>
                  </a:lnTo>
                  <a:cubicBezTo>
                    <a:pt x="777" y="108"/>
                    <a:pt x="752" y="32"/>
                    <a:pt x="677" y="7"/>
                  </a:cubicBezTo>
                  <a:cubicBezTo>
                    <a:pt x="663" y="3"/>
                    <a:pt x="649" y="1"/>
                    <a:pt x="6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8"/>
            <p:cNvSpPr/>
            <p:nvPr/>
          </p:nvSpPr>
          <p:spPr>
            <a:xfrm>
              <a:off x="5164950" y="3069425"/>
              <a:ext cx="41375" cy="13350"/>
            </a:xfrm>
            <a:custGeom>
              <a:rect b="b" l="l" r="r" t="t"/>
              <a:pathLst>
                <a:path extrusionOk="0" h="534" w="1655">
                  <a:moveTo>
                    <a:pt x="136" y="0"/>
                  </a:moveTo>
                  <a:cubicBezTo>
                    <a:pt x="75" y="0"/>
                    <a:pt x="21" y="45"/>
                    <a:pt x="0" y="107"/>
                  </a:cubicBezTo>
                  <a:cubicBezTo>
                    <a:pt x="0" y="182"/>
                    <a:pt x="50" y="257"/>
                    <a:pt x="126" y="282"/>
                  </a:cubicBezTo>
                  <a:lnTo>
                    <a:pt x="1479" y="533"/>
                  </a:lnTo>
                  <a:cubicBezTo>
                    <a:pt x="1554" y="533"/>
                    <a:pt x="1629" y="483"/>
                    <a:pt x="1629" y="408"/>
                  </a:cubicBezTo>
                  <a:cubicBezTo>
                    <a:pt x="1654" y="333"/>
                    <a:pt x="1604" y="282"/>
                    <a:pt x="1529" y="257"/>
                  </a:cubicBezTo>
                  <a:lnTo>
                    <a:pt x="176" y="7"/>
                  </a:lnTo>
                  <a:cubicBezTo>
                    <a:pt x="162" y="2"/>
                    <a:pt x="149" y="0"/>
                    <a:pt x="1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8"/>
            <p:cNvSpPr/>
            <p:nvPr/>
          </p:nvSpPr>
          <p:spPr>
            <a:xfrm>
              <a:off x="5216325" y="3227475"/>
              <a:ext cx="41375" cy="13350"/>
            </a:xfrm>
            <a:custGeom>
              <a:rect b="b" l="l" r="r" t="t"/>
              <a:pathLst>
                <a:path extrusionOk="0" h="534" w="1655">
                  <a:moveTo>
                    <a:pt x="176" y="1"/>
                  </a:moveTo>
                  <a:cubicBezTo>
                    <a:pt x="101" y="1"/>
                    <a:pt x="26" y="51"/>
                    <a:pt x="26" y="126"/>
                  </a:cubicBezTo>
                  <a:cubicBezTo>
                    <a:pt x="0" y="201"/>
                    <a:pt x="51" y="276"/>
                    <a:pt x="126" y="276"/>
                  </a:cubicBezTo>
                  <a:lnTo>
                    <a:pt x="1479" y="527"/>
                  </a:lnTo>
                  <a:cubicBezTo>
                    <a:pt x="1492" y="531"/>
                    <a:pt x="1506" y="533"/>
                    <a:pt x="1519" y="533"/>
                  </a:cubicBezTo>
                  <a:cubicBezTo>
                    <a:pt x="1579" y="533"/>
                    <a:pt x="1634" y="489"/>
                    <a:pt x="1655" y="427"/>
                  </a:cubicBezTo>
                  <a:cubicBezTo>
                    <a:pt x="1655" y="351"/>
                    <a:pt x="1604" y="276"/>
                    <a:pt x="1529" y="251"/>
                  </a:cubicBezTo>
                  <a:lnTo>
                    <a:pt x="1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8"/>
            <p:cNvSpPr/>
            <p:nvPr/>
          </p:nvSpPr>
          <p:spPr>
            <a:xfrm>
              <a:off x="5204425" y="3111325"/>
              <a:ext cx="33225" cy="30650"/>
            </a:xfrm>
            <a:custGeom>
              <a:rect b="b" l="l" r="r" t="t"/>
              <a:pathLst>
                <a:path extrusionOk="0" h="1226" w="1329">
                  <a:moveTo>
                    <a:pt x="170" y="0"/>
                  </a:moveTo>
                  <a:cubicBezTo>
                    <a:pt x="133" y="0"/>
                    <a:pt x="92" y="19"/>
                    <a:pt x="50" y="60"/>
                  </a:cubicBezTo>
                  <a:cubicBezTo>
                    <a:pt x="0" y="110"/>
                    <a:pt x="0" y="185"/>
                    <a:pt x="75" y="236"/>
                  </a:cubicBezTo>
                  <a:lnTo>
                    <a:pt x="1078" y="1188"/>
                  </a:lnTo>
                  <a:cubicBezTo>
                    <a:pt x="1103" y="1213"/>
                    <a:pt x="1134" y="1226"/>
                    <a:pt x="1166" y="1226"/>
                  </a:cubicBezTo>
                  <a:cubicBezTo>
                    <a:pt x="1197" y="1226"/>
                    <a:pt x="1228" y="1213"/>
                    <a:pt x="1253" y="1188"/>
                  </a:cubicBezTo>
                  <a:cubicBezTo>
                    <a:pt x="1329" y="1138"/>
                    <a:pt x="1304" y="1038"/>
                    <a:pt x="1253" y="987"/>
                  </a:cubicBezTo>
                  <a:lnTo>
                    <a:pt x="251" y="35"/>
                  </a:lnTo>
                  <a:cubicBezTo>
                    <a:pt x="228" y="12"/>
                    <a:pt x="201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8"/>
            <p:cNvSpPr/>
            <p:nvPr/>
          </p:nvSpPr>
          <p:spPr>
            <a:xfrm>
              <a:off x="5167450" y="3232175"/>
              <a:ext cx="33225" cy="30650"/>
            </a:xfrm>
            <a:custGeom>
              <a:rect b="b" l="l" r="r" t="t"/>
              <a:pathLst>
                <a:path extrusionOk="0" h="1226" w="1329">
                  <a:moveTo>
                    <a:pt x="151" y="1"/>
                  </a:moveTo>
                  <a:cubicBezTo>
                    <a:pt x="113" y="1"/>
                    <a:pt x="76" y="13"/>
                    <a:pt x="51" y="38"/>
                  </a:cubicBezTo>
                  <a:cubicBezTo>
                    <a:pt x="1" y="88"/>
                    <a:pt x="1" y="189"/>
                    <a:pt x="76" y="239"/>
                  </a:cubicBezTo>
                  <a:lnTo>
                    <a:pt x="1078" y="1191"/>
                  </a:lnTo>
                  <a:cubicBezTo>
                    <a:pt x="1101" y="1214"/>
                    <a:pt x="1128" y="1226"/>
                    <a:pt x="1156" y="1226"/>
                  </a:cubicBezTo>
                  <a:cubicBezTo>
                    <a:pt x="1191" y="1226"/>
                    <a:pt x="1226" y="1207"/>
                    <a:pt x="1254" y="1166"/>
                  </a:cubicBezTo>
                  <a:cubicBezTo>
                    <a:pt x="1329" y="1116"/>
                    <a:pt x="1304" y="1041"/>
                    <a:pt x="1254" y="991"/>
                  </a:cubicBezTo>
                  <a:lnTo>
                    <a:pt x="251" y="38"/>
                  </a:lnTo>
                  <a:cubicBezTo>
                    <a:pt x="226" y="13"/>
                    <a:pt x="189" y="1"/>
                    <a:pt x="151" y="1"/>
                  </a:cubicBez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8"/>
            <p:cNvSpPr/>
            <p:nvPr/>
          </p:nvSpPr>
          <p:spPr>
            <a:xfrm>
              <a:off x="5272725" y="3201150"/>
              <a:ext cx="27575" cy="30100"/>
            </a:xfrm>
            <a:custGeom>
              <a:rect b="b" l="l" r="r" t="t"/>
              <a:pathLst>
                <a:path extrusionOk="0" h="1204" w="1103">
                  <a:moveTo>
                    <a:pt x="150" y="1"/>
                  </a:moveTo>
                  <a:cubicBezTo>
                    <a:pt x="100" y="1"/>
                    <a:pt x="75" y="1"/>
                    <a:pt x="50" y="51"/>
                  </a:cubicBezTo>
                  <a:cubicBezTo>
                    <a:pt x="0" y="101"/>
                    <a:pt x="0" y="176"/>
                    <a:pt x="50" y="227"/>
                  </a:cubicBezTo>
                  <a:lnTo>
                    <a:pt x="1053" y="1179"/>
                  </a:lnTo>
                  <a:cubicBezTo>
                    <a:pt x="1078" y="1204"/>
                    <a:pt x="1078" y="1204"/>
                    <a:pt x="1103" y="1204"/>
                  </a:cubicBezTo>
                  <a:cubicBezTo>
                    <a:pt x="1078" y="1179"/>
                    <a:pt x="1078" y="1154"/>
                    <a:pt x="1078" y="1154"/>
                  </a:cubicBezTo>
                  <a:cubicBezTo>
                    <a:pt x="1078" y="1129"/>
                    <a:pt x="1078" y="1129"/>
                    <a:pt x="1078" y="1129"/>
                  </a:cubicBezTo>
                  <a:cubicBezTo>
                    <a:pt x="1053" y="1029"/>
                    <a:pt x="1053" y="928"/>
                    <a:pt x="1028" y="828"/>
                  </a:cubicBezTo>
                  <a:cubicBezTo>
                    <a:pt x="1028" y="803"/>
                    <a:pt x="1028" y="778"/>
                    <a:pt x="1003" y="753"/>
                  </a:cubicBezTo>
                  <a:lnTo>
                    <a:pt x="251" y="26"/>
                  </a:lnTo>
                  <a:cubicBezTo>
                    <a:pt x="226" y="1"/>
                    <a:pt x="176" y="1"/>
                    <a:pt x="1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8"/>
            <p:cNvSpPr/>
            <p:nvPr/>
          </p:nvSpPr>
          <p:spPr>
            <a:xfrm>
              <a:off x="5107925" y="3118775"/>
              <a:ext cx="32600" cy="30725"/>
            </a:xfrm>
            <a:custGeom>
              <a:rect b="b" l="l" r="r" t="t"/>
              <a:pathLst>
                <a:path extrusionOk="0" h="1229" w="1304">
                  <a:moveTo>
                    <a:pt x="142" y="0"/>
                  </a:moveTo>
                  <a:cubicBezTo>
                    <a:pt x="107" y="0"/>
                    <a:pt x="76" y="13"/>
                    <a:pt x="51" y="38"/>
                  </a:cubicBezTo>
                  <a:cubicBezTo>
                    <a:pt x="1" y="113"/>
                    <a:pt x="1" y="188"/>
                    <a:pt x="51" y="238"/>
                  </a:cubicBezTo>
                  <a:lnTo>
                    <a:pt x="1053" y="1191"/>
                  </a:lnTo>
                  <a:cubicBezTo>
                    <a:pt x="1078" y="1216"/>
                    <a:pt x="1116" y="1228"/>
                    <a:pt x="1153" y="1228"/>
                  </a:cubicBezTo>
                  <a:cubicBezTo>
                    <a:pt x="1191" y="1228"/>
                    <a:pt x="1229" y="1216"/>
                    <a:pt x="1254" y="1191"/>
                  </a:cubicBezTo>
                  <a:cubicBezTo>
                    <a:pt x="1304" y="1115"/>
                    <a:pt x="1304" y="1040"/>
                    <a:pt x="1254" y="990"/>
                  </a:cubicBezTo>
                  <a:lnTo>
                    <a:pt x="251" y="38"/>
                  </a:lnTo>
                  <a:cubicBezTo>
                    <a:pt x="214" y="13"/>
                    <a:pt x="176" y="0"/>
                    <a:pt x="142" y="0"/>
                  </a:cubicBez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8"/>
            <p:cNvSpPr/>
            <p:nvPr/>
          </p:nvSpPr>
          <p:spPr>
            <a:xfrm>
              <a:off x="4596025" y="3268825"/>
              <a:ext cx="481850" cy="443025"/>
            </a:xfrm>
            <a:custGeom>
              <a:rect b="b" l="l" r="r" t="t"/>
              <a:pathLst>
                <a:path extrusionOk="0" h="17721" w="19274">
                  <a:moveTo>
                    <a:pt x="25" y="1"/>
                  </a:moveTo>
                  <a:cubicBezTo>
                    <a:pt x="0" y="226"/>
                    <a:pt x="0" y="477"/>
                    <a:pt x="0" y="702"/>
                  </a:cubicBezTo>
                  <a:lnTo>
                    <a:pt x="0" y="17720"/>
                  </a:lnTo>
                  <a:lnTo>
                    <a:pt x="19274" y="1772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8"/>
            <p:cNvSpPr/>
            <p:nvPr/>
          </p:nvSpPr>
          <p:spPr>
            <a:xfrm>
              <a:off x="5213200" y="3465575"/>
              <a:ext cx="72700" cy="50775"/>
            </a:xfrm>
            <a:custGeom>
              <a:rect b="b" l="l" r="r" t="t"/>
              <a:pathLst>
                <a:path extrusionOk="0" h="2031" w="2908">
                  <a:moveTo>
                    <a:pt x="2582" y="0"/>
                  </a:moveTo>
                  <a:lnTo>
                    <a:pt x="0" y="1504"/>
                  </a:lnTo>
                  <a:lnTo>
                    <a:pt x="326" y="2031"/>
                  </a:lnTo>
                  <a:lnTo>
                    <a:pt x="2907" y="552"/>
                  </a:lnTo>
                  <a:lnTo>
                    <a:pt x="25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8"/>
            <p:cNvSpPr/>
            <p:nvPr/>
          </p:nvSpPr>
          <p:spPr>
            <a:xfrm>
              <a:off x="4740750" y="3684875"/>
              <a:ext cx="54550" cy="26975"/>
            </a:xfrm>
            <a:custGeom>
              <a:rect b="b" l="l" r="r" t="t"/>
              <a:pathLst>
                <a:path extrusionOk="0" h="1079" w="2182">
                  <a:moveTo>
                    <a:pt x="1880" y="0"/>
                  </a:moveTo>
                  <a:lnTo>
                    <a:pt x="1" y="1078"/>
                  </a:lnTo>
                  <a:lnTo>
                    <a:pt x="1229" y="1078"/>
                  </a:lnTo>
                  <a:lnTo>
                    <a:pt x="2181" y="552"/>
                  </a:lnTo>
                  <a:lnTo>
                    <a:pt x="18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8"/>
            <p:cNvSpPr/>
            <p:nvPr/>
          </p:nvSpPr>
          <p:spPr>
            <a:xfrm>
              <a:off x="4662425" y="3241250"/>
              <a:ext cx="72725" cy="50150"/>
            </a:xfrm>
            <a:custGeom>
              <a:rect b="b" l="l" r="r" t="t"/>
              <a:pathLst>
                <a:path extrusionOk="0" h="2006" w="2909">
                  <a:moveTo>
                    <a:pt x="2582" y="1"/>
                  </a:moveTo>
                  <a:lnTo>
                    <a:pt x="1" y="1480"/>
                  </a:lnTo>
                  <a:lnTo>
                    <a:pt x="327" y="2006"/>
                  </a:lnTo>
                  <a:lnTo>
                    <a:pt x="2908" y="527"/>
                  </a:lnTo>
                  <a:lnTo>
                    <a:pt x="2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8"/>
            <p:cNvSpPr/>
            <p:nvPr/>
          </p:nvSpPr>
          <p:spPr>
            <a:xfrm>
              <a:off x="4742625" y="3013200"/>
              <a:ext cx="72100" cy="50150"/>
            </a:xfrm>
            <a:custGeom>
              <a:rect b="b" l="l" r="r" t="t"/>
              <a:pathLst>
                <a:path extrusionOk="0" h="2006" w="2884">
                  <a:moveTo>
                    <a:pt x="2582" y="0"/>
                  </a:moveTo>
                  <a:lnTo>
                    <a:pt x="1" y="1479"/>
                  </a:lnTo>
                  <a:lnTo>
                    <a:pt x="302" y="2005"/>
                  </a:lnTo>
                  <a:lnTo>
                    <a:pt x="2883" y="526"/>
                  </a:lnTo>
                  <a:lnTo>
                    <a:pt x="25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8"/>
            <p:cNvSpPr/>
            <p:nvPr/>
          </p:nvSpPr>
          <p:spPr>
            <a:xfrm>
              <a:off x="4879225" y="2952625"/>
              <a:ext cx="112800" cy="33025"/>
            </a:xfrm>
            <a:custGeom>
              <a:rect b="b" l="l" r="r" t="t"/>
              <a:pathLst>
                <a:path extrusionOk="0" h="1321" w="4512">
                  <a:moveTo>
                    <a:pt x="3297" y="1"/>
                  </a:moveTo>
                  <a:cubicBezTo>
                    <a:pt x="3267" y="1"/>
                    <a:pt x="3238" y="13"/>
                    <a:pt x="3209" y="42"/>
                  </a:cubicBezTo>
                  <a:lnTo>
                    <a:pt x="2181" y="844"/>
                  </a:lnTo>
                  <a:lnTo>
                    <a:pt x="1229" y="167"/>
                  </a:lnTo>
                  <a:cubicBezTo>
                    <a:pt x="1198" y="157"/>
                    <a:pt x="1171" y="151"/>
                    <a:pt x="1146" y="151"/>
                  </a:cubicBezTo>
                  <a:cubicBezTo>
                    <a:pt x="1112" y="151"/>
                    <a:pt x="1083" y="163"/>
                    <a:pt x="1053" y="193"/>
                  </a:cubicBezTo>
                  <a:lnTo>
                    <a:pt x="51" y="1095"/>
                  </a:lnTo>
                  <a:cubicBezTo>
                    <a:pt x="1" y="1145"/>
                    <a:pt x="1" y="1220"/>
                    <a:pt x="51" y="1270"/>
                  </a:cubicBezTo>
                  <a:cubicBezTo>
                    <a:pt x="76" y="1320"/>
                    <a:pt x="101" y="1320"/>
                    <a:pt x="151" y="1320"/>
                  </a:cubicBezTo>
                  <a:cubicBezTo>
                    <a:pt x="176" y="1320"/>
                    <a:pt x="226" y="1320"/>
                    <a:pt x="251" y="1295"/>
                  </a:cubicBezTo>
                  <a:lnTo>
                    <a:pt x="1154" y="468"/>
                  </a:lnTo>
                  <a:lnTo>
                    <a:pt x="2106" y="1120"/>
                  </a:lnTo>
                  <a:cubicBezTo>
                    <a:pt x="2131" y="1132"/>
                    <a:pt x="2162" y="1139"/>
                    <a:pt x="2191" y="1139"/>
                  </a:cubicBezTo>
                  <a:cubicBezTo>
                    <a:pt x="2219" y="1139"/>
                    <a:pt x="2244" y="1132"/>
                    <a:pt x="2256" y="1120"/>
                  </a:cubicBezTo>
                  <a:lnTo>
                    <a:pt x="3309" y="318"/>
                  </a:lnTo>
                  <a:lnTo>
                    <a:pt x="4286" y="844"/>
                  </a:lnTo>
                  <a:cubicBezTo>
                    <a:pt x="4307" y="851"/>
                    <a:pt x="4327" y="854"/>
                    <a:pt x="4346" y="854"/>
                  </a:cubicBezTo>
                  <a:cubicBezTo>
                    <a:pt x="4398" y="854"/>
                    <a:pt x="4443" y="831"/>
                    <a:pt x="4462" y="794"/>
                  </a:cubicBezTo>
                  <a:cubicBezTo>
                    <a:pt x="4512" y="719"/>
                    <a:pt x="4487" y="644"/>
                    <a:pt x="4412" y="594"/>
                  </a:cubicBezTo>
                  <a:lnTo>
                    <a:pt x="3359" y="17"/>
                  </a:lnTo>
                  <a:cubicBezTo>
                    <a:pt x="3338" y="7"/>
                    <a:pt x="3318" y="1"/>
                    <a:pt x="3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4608550" y="3176250"/>
              <a:ext cx="90875" cy="28375"/>
            </a:xfrm>
            <a:custGeom>
              <a:rect b="b" l="l" r="r" t="t"/>
              <a:pathLst>
                <a:path extrusionOk="0" h="1135" w="3635">
                  <a:moveTo>
                    <a:pt x="2422" y="1"/>
                  </a:moveTo>
                  <a:cubicBezTo>
                    <a:pt x="2394" y="1"/>
                    <a:pt x="2369" y="7"/>
                    <a:pt x="2356" y="19"/>
                  </a:cubicBezTo>
                  <a:lnTo>
                    <a:pt x="1304" y="822"/>
                  </a:lnTo>
                  <a:lnTo>
                    <a:pt x="351" y="170"/>
                  </a:lnTo>
                  <a:cubicBezTo>
                    <a:pt x="326" y="145"/>
                    <a:pt x="295" y="132"/>
                    <a:pt x="264" y="132"/>
                  </a:cubicBezTo>
                  <a:cubicBezTo>
                    <a:pt x="232" y="132"/>
                    <a:pt x="201" y="145"/>
                    <a:pt x="176" y="170"/>
                  </a:cubicBezTo>
                  <a:lnTo>
                    <a:pt x="126" y="220"/>
                  </a:lnTo>
                  <a:cubicBezTo>
                    <a:pt x="76" y="395"/>
                    <a:pt x="26" y="546"/>
                    <a:pt x="1" y="721"/>
                  </a:cubicBezTo>
                  <a:lnTo>
                    <a:pt x="276" y="446"/>
                  </a:lnTo>
                  <a:lnTo>
                    <a:pt x="1254" y="1097"/>
                  </a:lnTo>
                  <a:cubicBezTo>
                    <a:pt x="1279" y="1122"/>
                    <a:pt x="1304" y="1135"/>
                    <a:pt x="1329" y="1135"/>
                  </a:cubicBezTo>
                  <a:cubicBezTo>
                    <a:pt x="1354" y="1135"/>
                    <a:pt x="1379" y="1122"/>
                    <a:pt x="1404" y="1097"/>
                  </a:cubicBezTo>
                  <a:lnTo>
                    <a:pt x="2457" y="295"/>
                  </a:lnTo>
                  <a:lnTo>
                    <a:pt x="3409" y="822"/>
                  </a:lnTo>
                  <a:cubicBezTo>
                    <a:pt x="3436" y="839"/>
                    <a:pt x="3462" y="848"/>
                    <a:pt x="3488" y="848"/>
                  </a:cubicBezTo>
                  <a:cubicBezTo>
                    <a:pt x="3534" y="848"/>
                    <a:pt x="3577" y="820"/>
                    <a:pt x="3610" y="771"/>
                  </a:cubicBezTo>
                  <a:cubicBezTo>
                    <a:pt x="3635" y="696"/>
                    <a:pt x="3610" y="621"/>
                    <a:pt x="3559" y="596"/>
                  </a:cubicBezTo>
                  <a:lnTo>
                    <a:pt x="2507" y="19"/>
                  </a:lnTo>
                  <a:cubicBezTo>
                    <a:pt x="2482" y="7"/>
                    <a:pt x="2450" y="1"/>
                    <a:pt x="2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5241375" y="3386775"/>
              <a:ext cx="62700" cy="29325"/>
            </a:xfrm>
            <a:custGeom>
              <a:rect b="b" l="l" r="r" t="t"/>
              <a:pathLst>
                <a:path extrusionOk="0" h="1173" w="2508">
                  <a:moveTo>
                    <a:pt x="1141" y="1"/>
                  </a:moveTo>
                  <a:cubicBezTo>
                    <a:pt x="1110" y="1"/>
                    <a:pt x="1079" y="7"/>
                    <a:pt x="1054" y="20"/>
                  </a:cubicBezTo>
                  <a:lnTo>
                    <a:pt x="51" y="947"/>
                  </a:lnTo>
                  <a:cubicBezTo>
                    <a:pt x="1" y="997"/>
                    <a:pt x="1" y="1072"/>
                    <a:pt x="51" y="1122"/>
                  </a:cubicBezTo>
                  <a:cubicBezTo>
                    <a:pt x="76" y="1147"/>
                    <a:pt x="126" y="1172"/>
                    <a:pt x="151" y="1172"/>
                  </a:cubicBezTo>
                  <a:cubicBezTo>
                    <a:pt x="176" y="1172"/>
                    <a:pt x="227" y="1172"/>
                    <a:pt x="252" y="1147"/>
                  </a:cubicBezTo>
                  <a:lnTo>
                    <a:pt x="1154" y="320"/>
                  </a:lnTo>
                  <a:lnTo>
                    <a:pt x="2106" y="972"/>
                  </a:lnTo>
                  <a:cubicBezTo>
                    <a:pt x="2127" y="982"/>
                    <a:pt x="2152" y="988"/>
                    <a:pt x="2178" y="988"/>
                  </a:cubicBezTo>
                  <a:cubicBezTo>
                    <a:pt x="2214" y="988"/>
                    <a:pt x="2252" y="976"/>
                    <a:pt x="2282" y="947"/>
                  </a:cubicBezTo>
                  <a:lnTo>
                    <a:pt x="2507" y="771"/>
                  </a:lnTo>
                  <a:lnTo>
                    <a:pt x="2507" y="421"/>
                  </a:lnTo>
                  <a:lnTo>
                    <a:pt x="2181" y="671"/>
                  </a:lnTo>
                  <a:lnTo>
                    <a:pt x="1229" y="20"/>
                  </a:lnTo>
                  <a:cubicBezTo>
                    <a:pt x="1204" y="7"/>
                    <a:pt x="1173" y="1"/>
                    <a:pt x="1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4620450" y="3400525"/>
              <a:ext cx="21325" cy="38375"/>
            </a:xfrm>
            <a:custGeom>
              <a:rect b="b" l="l" r="r" t="t"/>
              <a:pathLst>
                <a:path extrusionOk="0" h="1535" w="853">
                  <a:moveTo>
                    <a:pt x="166" y="0"/>
                  </a:moveTo>
                  <a:cubicBezTo>
                    <a:pt x="145" y="0"/>
                    <a:pt x="123" y="6"/>
                    <a:pt x="101" y="21"/>
                  </a:cubicBezTo>
                  <a:cubicBezTo>
                    <a:pt x="26" y="46"/>
                    <a:pt x="1" y="121"/>
                    <a:pt x="26" y="196"/>
                  </a:cubicBezTo>
                  <a:lnTo>
                    <a:pt x="577" y="1450"/>
                  </a:lnTo>
                  <a:cubicBezTo>
                    <a:pt x="596" y="1506"/>
                    <a:pt x="643" y="1534"/>
                    <a:pt x="697" y="1534"/>
                  </a:cubicBezTo>
                  <a:cubicBezTo>
                    <a:pt x="715" y="1534"/>
                    <a:pt x="734" y="1531"/>
                    <a:pt x="753" y="1525"/>
                  </a:cubicBezTo>
                  <a:cubicBezTo>
                    <a:pt x="828" y="1500"/>
                    <a:pt x="853" y="1424"/>
                    <a:pt x="828" y="1349"/>
                  </a:cubicBezTo>
                  <a:lnTo>
                    <a:pt x="276" y="71"/>
                  </a:lnTo>
                  <a:cubicBezTo>
                    <a:pt x="259" y="36"/>
                    <a:pt x="216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4596025" y="3347625"/>
              <a:ext cx="10675" cy="32125"/>
            </a:xfrm>
            <a:custGeom>
              <a:rect b="b" l="l" r="r" t="t"/>
              <a:pathLst>
                <a:path extrusionOk="0" h="1285" w="427">
                  <a:moveTo>
                    <a:pt x="286" y="0"/>
                  </a:moveTo>
                  <a:cubicBezTo>
                    <a:pt x="226" y="0"/>
                    <a:pt x="171" y="45"/>
                    <a:pt x="151" y="107"/>
                  </a:cubicBezTo>
                  <a:lnTo>
                    <a:pt x="0" y="483"/>
                  </a:lnTo>
                  <a:lnTo>
                    <a:pt x="0" y="1285"/>
                  </a:lnTo>
                  <a:lnTo>
                    <a:pt x="401" y="182"/>
                  </a:lnTo>
                  <a:cubicBezTo>
                    <a:pt x="426" y="182"/>
                    <a:pt x="426" y="157"/>
                    <a:pt x="426" y="157"/>
                  </a:cubicBezTo>
                  <a:cubicBezTo>
                    <a:pt x="426" y="82"/>
                    <a:pt x="376" y="32"/>
                    <a:pt x="326" y="7"/>
                  </a:cubicBezTo>
                  <a:cubicBezTo>
                    <a:pt x="313" y="2"/>
                    <a:pt x="299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8"/>
            <p:cNvSpPr/>
            <p:nvPr/>
          </p:nvSpPr>
          <p:spPr>
            <a:xfrm>
              <a:off x="4671200" y="3383875"/>
              <a:ext cx="20075" cy="39275"/>
            </a:xfrm>
            <a:custGeom>
              <a:rect b="b" l="l" r="r" t="t"/>
              <a:pathLst>
                <a:path extrusionOk="0" h="1571" w="803">
                  <a:moveTo>
                    <a:pt x="632" y="1"/>
                  </a:moveTo>
                  <a:cubicBezTo>
                    <a:pt x="582" y="1"/>
                    <a:pt x="521" y="29"/>
                    <a:pt x="502" y="85"/>
                  </a:cubicBezTo>
                  <a:lnTo>
                    <a:pt x="26" y="1389"/>
                  </a:lnTo>
                  <a:cubicBezTo>
                    <a:pt x="1" y="1439"/>
                    <a:pt x="51" y="1539"/>
                    <a:pt x="101" y="1564"/>
                  </a:cubicBezTo>
                  <a:cubicBezTo>
                    <a:pt x="114" y="1569"/>
                    <a:pt x="128" y="1571"/>
                    <a:pt x="141" y="1571"/>
                  </a:cubicBezTo>
                  <a:cubicBezTo>
                    <a:pt x="201" y="1571"/>
                    <a:pt x="256" y="1526"/>
                    <a:pt x="277" y="1464"/>
                  </a:cubicBezTo>
                  <a:lnTo>
                    <a:pt x="778" y="186"/>
                  </a:lnTo>
                  <a:cubicBezTo>
                    <a:pt x="803" y="111"/>
                    <a:pt x="753" y="35"/>
                    <a:pt x="678" y="10"/>
                  </a:cubicBezTo>
                  <a:cubicBezTo>
                    <a:pt x="665" y="4"/>
                    <a:pt x="649" y="1"/>
                    <a:pt x="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8"/>
            <p:cNvSpPr/>
            <p:nvPr/>
          </p:nvSpPr>
          <p:spPr>
            <a:xfrm>
              <a:off x="4679350" y="3493525"/>
              <a:ext cx="20075" cy="39275"/>
            </a:xfrm>
            <a:custGeom>
              <a:rect b="b" l="l" r="r" t="t"/>
              <a:pathLst>
                <a:path extrusionOk="0" h="1571" w="803">
                  <a:moveTo>
                    <a:pt x="647" y="1"/>
                  </a:moveTo>
                  <a:cubicBezTo>
                    <a:pt x="593" y="1"/>
                    <a:pt x="546" y="29"/>
                    <a:pt x="527" y="85"/>
                  </a:cubicBezTo>
                  <a:lnTo>
                    <a:pt x="26" y="1389"/>
                  </a:lnTo>
                  <a:cubicBezTo>
                    <a:pt x="1" y="1464"/>
                    <a:pt x="51" y="1539"/>
                    <a:pt x="126" y="1564"/>
                  </a:cubicBezTo>
                  <a:cubicBezTo>
                    <a:pt x="135" y="1569"/>
                    <a:pt x="146" y="1571"/>
                    <a:pt x="158" y="1571"/>
                  </a:cubicBezTo>
                  <a:cubicBezTo>
                    <a:pt x="210" y="1571"/>
                    <a:pt x="281" y="1530"/>
                    <a:pt x="301" y="1489"/>
                  </a:cubicBezTo>
                  <a:lnTo>
                    <a:pt x="778" y="186"/>
                  </a:lnTo>
                  <a:cubicBezTo>
                    <a:pt x="803" y="111"/>
                    <a:pt x="778" y="35"/>
                    <a:pt x="702" y="10"/>
                  </a:cubicBezTo>
                  <a:cubicBezTo>
                    <a:pt x="684" y="4"/>
                    <a:pt x="665" y="1"/>
                    <a:pt x="647" y="1"/>
                  </a:cubicBez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8"/>
            <p:cNvSpPr/>
            <p:nvPr/>
          </p:nvSpPr>
          <p:spPr>
            <a:xfrm>
              <a:off x="4596025" y="3307675"/>
              <a:ext cx="35100" cy="13175"/>
            </a:xfrm>
            <a:custGeom>
              <a:rect b="b" l="l" r="r" t="t"/>
              <a:pathLst>
                <a:path extrusionOk="0" h="527" w="1404">
                  <a:moveTo>
                    <a:pt x="0" y="1"/>
                  </a:moveTo>
                  <a:lnTo>
                    <a:pt x="0" y="276"/>
                  </a:lnTo>
                  <a:lnTo>
                    <a:pt x="1228" y="527"/>
                  </a:lnTo>
                  <a:lnTo>
                    <a:pt x="1253" y="527"/>
                  </a:lnTo>
                  <a:cubicBezTo>
                    <a:pt x="1329" y="527"/>
                    <a:pt x="1379" y="477"/>
                    <a:pt x="1404" y="402"/>
                  </a:cubicBezTo>
                  <a:cubicBezTo>
                    <a:pt x="1404" y="326"/>
                    <a:pt x="1354" y="251"/>
                    <a:pt x="1278" y="25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8"/>
            <p:cNvSpPr/>
            <p:nvPr/>
          </p:nvSpPr>
          <p:spPr>
            <a:xfrm>
              <a:off x="4641750" y="3465575"/>
              <a:ext cx="41375" cy="13350"/>
            </a:xfrm>
            <a:custGeom>
              <a:rect b="b" l="l" r="r" t="t"/>
              <a:pathLst>
                <a:path extrusionOk="0" h="534" w="1655">
                  <a:moveTo>
                    <a:pt x="176" y="0"/>
                  </a:moveTo>
                  <a:cubicBezTo>
                    <a:pt x="101" y="0"/>
                    <a:pt x="26" y="51"/>
                    <a:pt x="1" y="101"/>
                  </a:cubicBezTo>
                  <a:cubicBezTo>
                    <a:pt x="1" y="176"/>
                    <a:pt x="51" y="251"/>
                    <a:pt x="126" y="276"/>
                  </a:cubicBezTo>
                  <a:lnTo>
                    <a:pt x="1480" y="527"/>
                  </a:lnTo>
                  <a:cubicBezTo>
                    <a:pt x="1493" y="531"/>
                    <a:pt x="1506" y="533"/>
                    <a:pt x="1519" y="533"/>
                  </a:cubicBezTo>
                  <a:cubicBezTo>
                    <a:pt x="1579" y="533"/>
                    <a:pt x="1630" y="488"/>
                    <a:pt x="1630" y="427"/>
                  </a:cubicBezTo>
                  <a:cubicBezTo>
                    <a:pt x="1655" y="351"/>
                    <a:pt x="1605" y="276"/>
                    <a:pt x="1530" y="251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8"/>
            <p:cNvSpPr/>
            <p:nvPr/>
          </p:nvSpPr>
          <p:spPr>
            <a:xfrm>
              <a:off x="4629850" y="3349350"/>
              <a:ext cx="32600" cy="30725"/>
            </a:xfrm>
            <a:custGeom>
              <a:rect b="b" l="l" r="r" t="t"/>
              <a:pathLst>
                <a:path extrusionOk="0" h="1229" w="1304">
                  <a:moveTo>
                    <a:pt x="151" y="0"/>
                  </a:moveTo>
                  <a:cubicBezTo>
                    <a:pt x="113" y="0"/>
                    <a:pt x="76" y="13"/>
                    <a:pt x="51" y="38"/>
                  </a:cubicBezTo>
                  <a:cubicBezTo>
                    <a:pt x="1" y="113"/>
                    <a:pt x="1" y="188"/>
                    <a:pt x="51" y="238"/>
                  </a:cubicBezTo>
                  <a:lnTo>
                    <a:pt x="1053" y="1191"/>
                  </a:lnTo>
                  <a:cubicBezTo>
                    <a:pt x="1078" y="1216"/>
                    <a:pt x="1116" y="1228"/>
                    <a:pt x="1154" y="1228"/>
                  </a:cubicBezTo>
                  <a:cubicBezTo>
                    <a:pt x="1191" y="1228"/>
                    <a:pt x="1229" y="1216"/>
                    <a:pt x="1254" y="1191"/>
                  </a:cubicBezTo>
                  <a:cubicBezTo>
                    <a:pt x="1304" y="1141"/>
                    <a:pt x="1304" y="1040"/>
                    <a:pt x="1254" y="990"/>
                  </a:cubicBezTo>
                  <a:lnTo>
                    <a:pt x="251" y="38"/>
                  </a:lnTo>
                  <a:cubicBezTo>
                    <a:pt x="226" y="13"/>
                    <a:pt x="189" y="0"/>
                    <a:pt x="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8"/>
            <p:cNvSpPr/>
            <p:nvPr/>
          </p:nvSpPr>
          <p:spPr>
            <a:xfrm>
              <a:off x="4596025" y="3469950"/>
              <a:ext cx="29475" cy="30725"/>
            </a:xfrm>
            <a:custGeom>
              <a:rect b="b" l="l" r="r" t="t"/>
              <a:pathLst>
                <a:path extrusionOk="0" h="1229" w="1179">
                  <a:moveTo>
                    <a:pt x="0" y="1"/>
                  </a:moveTo>
                  <a:lnTo>
                    <a:pt x="0" y="327"/>
                  </a:lnTo>
                  <a:lnTo>
                    <a:pt x="928" y="1179"/>
                  </a:lnTo>
                  <a:cubicBezTo>
                    <a:pt x="953" y="1204"/>
                    <a:pt x="1003" y="1229"/>
                    <a:pt x="1028" y="1229"/>
                  </a:cubicBezTo>
                  <a:cubicBezTo>
                    <a:pt x="1053" y="1229"/>
                    <a:pt x="1103" y="1204"/>
                    <a:pt x="1128" y="1179"/>
                  </a:cubicBezTo>
                  <a:cubicBezTo>
                    <a:pt x="1178" y="1129"/>
                    <a:pt x="1178" y="1028"/>
                    <a:pt x="1128" y="978"/>
                  </a:cubicBezTo>
                  <a:lnTo>
                    <a:pt x="126" y="51"/>
                  </a:lnTo>
                  <a:cubicBezTo>
                    <a:pt x="101" y="26"/>
                    <a:pt x="50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8"/>
            <p:cNvSpPr/>
            <p:nvPr/>
          </p:nvSpPr>
          <p:spPr>
            <a:xfrm>
              <a:off x="4697525" y="3439250"/>
              <a:ext cx="29475" cy="30100"/>
            </a:xfrm>
            <a:custGeom>
              <a:rect b="b" l="l" r="r" t="t"/>
              <a:pathLst>
                <a:path extrusionOk="0" h="1204" w="1179">
                  <a:moveTo>
                    <a:pt x="151" y="1"/>
                  </a:moveTo>
                  <a:cubicBezTo>
                    <a:pt x="126" y="1"/>
                    <a:pt x="76" y="1"/>
                    <a:pt x="51" y="26"/>
                  </a:cubicBezTo>
                  <a:cubicBezTo>
                    <a:pt x="0" y="101"/>
                    <a:pt x="0" y="176"/>
                    <a:pt x="76" y="226"/>
                  </a:cubicBezTo>
                  <a:lnTo>
                    <a:pt x="1078" y="1179"/>
                  </a:lnTo>
                  <a:cubicBezTo>
                    <a:pt x="1103" y="1204"/>
                    <a:pt x="1128" y="1204"/>
                    <a:pt x="1153" y="1204"/>
                  </a:cubicBezTo>
                  <a:lnTo>
                    <a:pt x="1178" y="1204"/>
                  </a:lnTo>
                  <a:cubicBezTo>
                    <a:pt x="1178" y="1154"/>
                    <a:pt x="1153" y="1079"/>
                    <a:pt x="1153" y="1028"/>
                  </a:cubicBezTo>
                  <a:cubicBezTo>
                    <a:pt x="1128" y="953"/>
                    <a:pt x="1128" y="903"/>
                    <a:pt x="1103" y="828"/>
                  </a:cubicBezTo>
                  <a:lnTo>
                    <a:pt x="251" y="26"/>
                  </a:lnTo>
                  <a:cubicBezTo>
                    <a:pt x="226" y="1"/>
                    <a:pt x="201" y="1"/>
                    <a:pt x="151" y="1"/>
                  </a:cubicBezTo>
                  <a:close/>
                </a:path>
              </a:pathLst>
            </a:custGeom>
            <a:solidFill>
              <a:srgbClr val="FFE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8"/>
            <p:cNvSpPr/>
            <p:nvPr/>
          </p:nvSpPr>
          <p:spPr>
            <a:xfrm>
              <a:off x="4609800" y="3038875"/>
              <a:ext cx="671700" cy="645400"/>
            </a:xfrm>
            <a:custGeom>
              <a:rect b="b" l="l" r="r" t="t"/>
              <a:pathLst>
                <a:path extrusionOk="0" h="25816" w="26868">
                  <a:moveTo>
                    <a:pt x="4186" y="1"/>
                  </a:moveTo>
                  <a:lnTo>
                    <a:pt x="3986" y="3384"/>
                  </a:lnTo>
                  <a:lnTo>
                    <a:pt x="3134" y="17144"/>
                  </a:lnTo>
                  <a:lnTo>
                    <a:pt x="1" y="21855"/>
                  </a:lnTo>
                  <a:lnTo>
                    <a:pt x="652" y="25590"/>
                  </a:lnTo>
                  <a:cubicBezTo>
                    <a:pt x="658" y="25581"/>
                    <a:pt x="977" y="25578"/>
                    <a:pt x="1539" y="25578"/>
                  </a:cubicBezTo>
                  <a:cubicBezTo>
                    <a:pt x="6036" y="25578"/>
                    <a:pt x="26116" y="25815"/>
                    <a:pt x="26116" y="25815"/>
                  </a:cubicBezTo>
                  <a:lnTo>
                    <a:pt x="26868" y="22106"/>
                  </a:lnTo>
                  <a:lnTo>
                    <a:pt x="24337" y="17194"/>
                  </a:lnTo>
                  <a:lnTo>
                    <a:pt x="23484" y="3259"/>
                  </a:lnTo>
                  <a:lnTo>
                    <a:pt x="232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8"/>
            <p:cNvSpPr/>
            <p:nvPr/>
          </p:nvSpPr>
          <p:spPr>
            <a:xfrm>
              <a:off x="4686875" y="3466200"/>
              <a:ext cx="532600" cy="3775"/>
            </a:xfrm>
            <a:custGeom>
              <a:rect b="b" l="l" r="r" t="t"/>
              <a:pathLst>
                <a:path extrusionOk="0" h="151" w="21304">
                  <a:moveTo>
                    <a:pt x="51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76"/>
                    <a:pt x="25" y="76"/>
                    <a:pt x="51" y="76"/>
                  </a:cubicBezTo>
                  <a:lnTo>
                    <a:pt x="21254" y="151"/>
                  </a:lnTo>
                  <a:cubicBezTo>
                    <a:pt x="21279" y="151"/>
                    <a:pt x="21304" y="126"/>
                    <a:pt x="21304" y="101"/>
                  </a:cubicBezTo>
                  <a:cubicBezTo>
                    <a:pt x="21304" y="76"/>
                    <a:pt x="21279" y="51"/>
                    <a:pt x="21254" y="51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8"/>
            <p:cNvSpPr/>
            <p:nvPr/>
          </p:nvSpPr>
          <p:spPr>
            <a:xfrm>
              <a:off x="4709425" y="3038875"/>
              <a:ext cx="487500" cy="84625"/>
            </a:xfrm>
            <a:custGeom>
              <a:rect b="b" l="l" r="r" t="t"/>
              <a:pathLst>
                <a:path extrusionOk="0" h="3385" w="19500">
                  <a:moveTo>
                    <a:pt x="201" y="1"/>
                  </a:moveTo>
                  <a:lnTo>
                    <a:pt x="176" y="251"/>
                  </a:lnTo>
                  <a:lnTo>
                    <a:pt x="126" y="1053"/>
                  </a:lnTo>
                  <a:lnTo>
                    <a:pt x="51" y="2306"/>
                  </a:lnTo>
                  <a:lnTo>
                    <a:pt x="1" y="3384"/>
                  </a:lnTo>
                  <a:lnTo>
                    <a:pt x="1354" y="3359"/>
                  </a:lnTo>
                  <a:lnTo>
                    <a:pt x="3986" y="3359"/>
                  </a:lnTo>
                  <a:lnTo>
                    <a:pt x="5590" y="3334"/>
                  </a:lnTo>
                  <a:lnTo>
                    <a:pt x="17795" y="3259"/>
                  </a:lnTo>
                  <a:lnTo>
                    <a:pt x="19499" y="3259"/>
                  </a:lnTo>
                  <a:lnTo>
                    <a:pt x="19449" y="2432"/>
                  </a:lnTo>
                  <a:lnTo>
                    <a:pt x="19349" y="1053"/>
                  </a:lnTo>
                  <a:lnTo>
                    <a:pt x="192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8"/>
            <p:cNvSpPr/>
            <p:nvPr/>
          </p:nvSpPr>
          <p:spPr>
            <a:xfrm>
              <a:off x="5054050" y="3038875"/>
              <a:ext cx="140375" cy="81475"/>
            </a:xfrm>
            <a:custGeom>
              <a:rect b="b" l="l" r="r" t="t"/>
              <a:pathLst>
                <a:path extrusionOk="0" h="3259" w="5615">
                  <a:moveTo>
                    <a:pt x="0" y="1"/>
                  </a:moveTo>
                  <a:lnTo>
                    <a:pt x="4010" y="3259"/>
                  </a:lnTo>
                  <a:lnTo>
                    <a:pt x="5614" y="3259"/>
                  </a:lnTo>
                  <a:lnTo>
                    <a:pt x="16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8"/>
            <p:cNvSpPr/>
            <p:nvPr/>
          </p:nvSpPr>
          <p:spPr>
            <a:xfrm>
              <a:off x="5120450" y="3038875"/>
              <a:ext cx="75225" cy="60800"/>
            </a:xfrm>
            <a:custGeom>
              <a:rect b="b" l="l" r="r" t="t"/>
              <a:pathLst>
                <a:path extrusionOk="0" h="2432" w="3009">
                  <a:moveTo>
                    <a:pt x="1" y="1"/>
                  </a:moveTo>
                  <a:lnTo>
                    <a:pt x="3008" y="2432"/>
                  </a:lnTo>
                  <a:lnTo>
                    <a:pt x="3008" y="2432"/>
                  </a:lnTo>
                  <a:lnTo>
                    <a:pt x="2908" y="1053"/>
                  </a:lnTo>
                  <a:lnTo>
                    <a:pt x="1605" y="1"/>
                  </a:lnTo>
                  <a:close/>
                </a:path>
              </a:pathLst>
            </a:custGeom>
            <a:solidFill>
              <a:srgbClr val="FFA7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8"/>
            <p:cNvSpPr/>
            <p:nvPr/>
          </p:nvSpPr>
          <p:spPr>
            <a:xfrm>
              <a:off x="4710675" y="3065200"/>
              <a:ext cx="72725" cy="57675"/>
            </a:xfrm>
            <a:custGeom>
              <a:rect b="b" l="l" r="r" t="t"/>
              <a:pathLst>
                <a:path extrusionOk="0" h="2307" w="2909">
                  <a:moveTo>
                    <a:pt x="76" y="0"/>
                  </a:moveTo>
                  <a:lnTo>
                    <a:pt x="1" y="1253"/>
                  </a:lnTo>
                  <a:lnTo>
                    <a:pt x="1304" y="2306"/>
                  </a:lnTo>
                  <a:lnTo>
                    <a:pt x="2908" y="2306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8"/>
            <p:cNvSpPr/>
            <p:nvPr/>
          </p:nvSpPr>
          <p:spPr>
            <a:xfrm>
              <a:off x="4713825" y="3038875"/>
              <a:ext cx="135350" cy="84000"/>
            </a:xfrm>
            <a:custGeom>
              <a:rect b="b" l="l" r="r" t="t"/>
              <a:pathLst>
                <a:path extrusionOk="0" h="3360" w="5414">
                  <a:moveTo>
                    <a:pt x="25" y="1"/>
                  </a:moveTo>
                  <a:lnTo>
                    <a:pt x="0" y="251"/>
                  </a:lnTo>
                  <a:lnTo>
                    <a:pt x="3810" y="3359"/>
                  </a:lnTo>
                  <a:lnTo>
                    <a:pt x="5414" y="3334"/>
                  </a:lnTo>
                  <a:lnTo>
                    <a:pt x="1303" y="1"/>
                  </a:lnTo>
                  <a:close/>
                </a:path>
              </a:pathLst>
            </a:custGeom>
            <a:solidFill>
              <a:srgbClr val="FFA7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8"/>
            <p:cNvSpPr/>
            <p:nvPr/>
          </p:nvSpPr>
          <p:spPr>
            <a:xfrm>
              <a:off x="4767700" y="3057050"/>
              <a:ext cx="372200" cy="48275"/>
            </a:xfrm>
            <a:custGeom>
              <a:rect b="b" l="l" r="r" t="t"/>
              <a:pathLst>
                <a:path extrusionOk="0" h="1931" w="14888">
                  <a:moveTo>
                    <a:pt x="0" y="1"/>
                  </a:moveTo>
                  <a:lnTo>
                    <a:pt x="0" y="1930"/>
                  </a:lnTo>
                  <a:lnTo>
                    <a:pt x="14888" y="1930"/>
                  </a:lnTo>
                  <a:lnTo>
                    <a:pt x="148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8"/>
            <p:cNvSpPr/>
            <p:nvPr/>
          </p:nvSpPr>
          <p:spPr>
            <a:xfrm>
              <a:off x="4609800" y="3585250"/>
              <a:ext cx="671700" cy="99025"/>
            </a:xfrm>
            <a:custGeom>
              <a:rect b="b" l="l" r="r" t="t"/>
              <a:pathLst>
                <a:path extrusionOk="0" h="3961" w="26868">
                  <a:moveTo>
                    <a:pt x="1" y="0"/>
                  </a:moveTo>
                  <a:lnTo>
                    <a:pt x="652" y="3735"/>
                  </a:lnTo>
                  <a:lnTo>
                    <a:pt x="953" y="3735"/>
                  </a:lnTo>
                  <a:cubicBezTo>
                    <a:pt x="953" y="3722"/>
                    <a:pt x="959" y="3716"/>
                    <a:pt x="969" y="3716"/>
                  </a:cubicBezTo>
                  <a:cubicBezTo>
                    <a:pt x="978" y="3716"/>
                    <a:pt x="991" y="3722"/>
                    <a:pt x="1003" y="3735"/>
                  </a:cubicBezTo>
                  <a:cubicBezTo>
                    <a:pt x="1191" y="3722"/>
                    <a:pt x="1448" y="3716"/>
                    <a:pt x="1768" y="3716"/>
                  </a:cubicBezTo>
                  <a:cubicBezTo>
                    <a:pt x="2087" y="3716"/>
                    <a:pt x="2469" y="3722"/>
                    <a:pt x="2908" y="3735"/>
                  </a:cubicBezTo>
                  <a:lnTo>
                    <a:pt x="2933" y="3735"/>
                  </a:lnTo>
                  <a:cubicBezTo>
                    <a:pt x="7043" y="3760"/>
                    <a:pt x="15715" y="3860"/>
                    <a:pt x="21204" y="3910"/>
                  </a:cubicBezTo>
                  <a:lnTo>
                    <a:pt x="21254" y="3910"/>
                  </a:lnTo>
                  <a:cubicBezTo>
                    <a:pt x="21680" y="3910"/>
                    <a:pt x="22106" y="3910"/>
                    <a:pt x="22482" y="3935"/>
                  </a:cubicBezTo>
                  <a:lnTo>
                    <a:pt x="22532" y="3935"/>
                  </a:lnTo>
                  <a:cubicBezTo>
                    <a:pt x="23610" y="3935"/>
                    <a:pt x="24487" y="3935"/>
                    <a:pt x="25114" y="3960"/>
                  </a:cubicBezTo>
                  <a:lnTo>
                    <a:pt x="26116" y="3960"/>
                  </a:lnTo>
                  <a:lnTo>
                    <a:pt x="26868" y="251"/>
                  </a:lnTo>
                  <a:lnTo>
                    <a:pt x="21454" y="201"/>
                  </a:lnTo>
                  <a:lnTo>
                    <a:pt x="21429" y="2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8"/>
            <p:cNvSpPr/>
            <p:nvPr/>
          </p:nvSpPr>
          <p:spPr>
            <a:xfrm>
              <a:off x="4689375" y="3615325"/>
              <a:ext cx="132225" cy="4400"/>
            </a:xfrm>
            <a:custGeom>
              <a:rect b="b" l="l" r="r" t="t"/>
              <a:pathLst>
                <a:path extrusionOk="0" h="176" w="5289">
                  <a:moveTo>
                    <a:pt x="76" y="0"/>
                  </a:moveTo>
                  <a:cubicBezTo>
                    <a:pt x="51" y="0"/>
                    <a:pt x="1" y="51"/>
                    <a:pt x="1" y="101"/>
                  </a:cubicBezTo>
                  <a:cubicBezTo>
                    <a:pt x="1" y="151"/>
                    <a:pt x="51" y="176"/>
                    <a:pt x="76" y="176"/>
                  </a:cubicBezTo>
                  <a:lnTo>
                    <a:pt x="5189" y="176"/>
                  </a:lnTo>
                  <a:cubicBezTo>
                    <a:pt x="5239" y="176"/>
                    <a:pt x="5289" y="151"/>
                    <a:pt x="5289" y="101"/>
                  </a:cubicBezTo>
                  <a:cubicBezTo>
                    <a:pt x="5289" y="51"/>
                    <a:pt x="5239" y="0"/>
                    <a:pt x="51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8"/>
            <p:cNvSpPr/>
            <p:nvPr/>
          </p:nvSpPr>
          <p:spPr>
            <a:xfrm>
              <a:off x="4689375" y="3625975"/>
              <a:ext cx="132225" cy="4400"/>
            </a:xfrm>
            <a:custGeom>
              <a:rect b="b" l="l" r="r" t="t"/>
              <a:pathLst>
                <a:path extrusionOk="0" h="176" w="5289">
                  <a:moveTo>
                    <a:pt x="76" y="1"/>
                  </a:moveTo>
                  <a:cubicBezTo>
                    <a:pt x="51" y="1"/>
                    <a:pt x="1" y="26"/>
                    <a:pt x="1" y="76"/>
                  </a:cubicBezTo>
                  <a:cubicBezTo>
                    <a:pt x="1" y="126"/>
                    <a:pt x="51" y="176"/>
                    <a:pt x="76" y="176"/>
                  </a:cubicBezTo>
                  <a:lnTo>
                    <a:pt x="5189" y="176"/>
                  </a:lnTo>
                  <a:cubicBezTo>
                    <a:pt x="5239" y="176"/>
                    <a:pt x="5289" y="126"/>
                    <a:pt x="5289" y="76"/>
                  </a:cubicBezTo>
                  <a:cubicBezTo>
                    <a:pt x="5289" y="26"/>
                    <a:pt x="5239" y="1"/>
                    <a:pt x="51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4689375" y="3636000"/>
              <a:ext cx="132225" cy="4400"/>
            </a:xfrm>
            <a:custGeom>
              <a:rect b="b" l="l" r="r" t="t"/>
              <a:pathLst>
                <a:path extrusionOk="0" h="176" w="5289">
                  <a:moveTo>
                    <a:pt x="76" y="1"/>
                  </a:moveTo>
                  <a:cubicBezTo>
                    <a:pt x="51" y="1"/>
                    <a:pt x="1" y="51"/>
                    <a:pt x="1" y="101"/>
                  </a:cubicBezTo>
                  <a:cubicBezTo>
                    <a:pt x="1" y="151"/>
                    <a:pt x="51" y="176"/>
                    <a:pt x="76" y="176"/>
                  </a:cubicBezTo>
                  <a:lnTo>
                    <a:pt x="5189" y="176"/>
                  </a:lnTo>
                  <a:cubicBezTo>
                    <a:pt x="5239" y="176"/>
                    <a:pt x="5289" y="151"/>
                    <a:pt x="5289" y="101"/>
                  </a:cubicBezTo>
                  <a:cubicBezTo>
                    <a:pt x="5289" y="51"/>
                    <a:pt x="5239" y="1"/>
                    <a:pt x="51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4689375" y="3646650"/>
              <a:ext cx="132225" cy="4425"/>
            </a:xfrm>
            <a:custGeom>
              <a:rect b="b" l="l" r="r" t="t"/>
              <a:pathLst>
                <a:path extrusionOk="0" h="177" w="5289">
                  <a:moveTo>
                    <a:pt x="76" y="1"/>
                  </a:moveTo>
                  <a:cubicBezTo>
                    <a:pt x="51" y="1"/>
                    <a:pt x="1" y="26"/>
                    <a:pt x="1" y="76"/>
                  </a:cubicBezTo>
                  <a:cubicBezTo>
                    <a:pt x="1" y="126"/>
                    <a:pt x="51" y="176"/>
                    <a:pt x="76" y="176"/>
                  </a:cubicBezTo>
                  <a:lnTo>
                    <a:pt x="5189" y="176"/>
                  </a:lnTo>
                  <a:cubicBezTo>
                    <a:pt x="5239" y="176"/>
                    <a:pt x="5289" y="126"/>
                    <a:pt x="5289" y="76"/>
                  </a:cubicBezTo>
                  <a:cubicBezTo>
                    <a:pt x="5289" y="26"/>
                    <a:pt x="5239" y="1"/>
                    <a:pt x="51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8"/>
            <p:cNvSpPr/>
            <p:nvPr/>
          </p:nvSpPr>
          <p:spPr>
            <a:xfrm>
              <a:off x="4619200" y="3597150"/>
              <a:ext cx="63925" cy="81475"/>
            </a:xfrm>
            <a:custGeom>
              <a:rect b="b" l="l" r="r" t="t"/>
              <a:pathLst>
                <a:path extrusionOk="0" h="3259" w="2557">
                  <a:moveTo>
                    <a:pt x="26" y="1"/>
                  </a:moveTo>
                  <a:cubicBezTo>
                    <a:pt x="26" y="1"/>
                    <a:pt x="26" y="26"/>
                    <a:pt x="26" y="26"/>
                  </a:cubicBezTo>
                  <a:lnTo>
                    <a:pt x="1" y="26"/>
                  </a:lnTo>
                  <a:lnTo>
                    <a:pt x="577" y="3259"/>
                  </a:lnTo>
                  <a:cubicBezTo>
                    <a:pt x="577" y="3246"/>
                    <a:pt x="583" y="3240"/>
                    <a:pt x="593" y="3240"/>
                  </a:cubicBezTo>
                  <a:cubicBezTo>
                    <a:pt x="602" y="3240"/>
                    <a:pt x="615" y="3246"/>
                    <a:pt x="627" y="3259"/>
                  </a:cubicBezTo>
                  <a:lnTo>
                    <a:pt x="51" y="51"/>
                  </a:lnTo>
                  <a:lnTo>
                    <a:pt x="1905" y="76"/>
                  </a:lnTo>
                  <a:lnTo>
                    <a:pt x="2532" y="3259"/>
                  </a:lnTo>
                  <a:lnTo>
                    <a:pt x="2557" y="3259"/>
                  </a:lnTo>
                  <a:lnTo>
                    <a:pt x="1930" y="51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8"/>
            <p:cNvSpPr/>
            <p:nvPr/>
          </p:nvSpPr>
          <p:spPr>
            <a:xfrm>
              <a:off x="5139875" y="3589000"/>
              <a:ext cx="6300" cy="94025"/>
            </a:xfrm>
            <a:custGeom>
              <a:rect b="b" l="l" r="r" t="t"/>
              <a:pathLst>
                <a:path extrusionOk="0" h="3761" w="252">
                  <a:moveTo>
                    <a:pt x="251" y="1"/>
                  </a:moveTo>
                  <a:cubicBezTo>
                    <a:pt x="226" y="1"/>
                    <a:pt x="226" y="26"/>
                    <a:pt x="226" y="26"/>
                  </a:cubicBezTo>
                  <a:lnTo>
                    <a:pt x="226" y="51"/>
                  </a:lnTo>
                  <a:lnTo>
                    <a:pt x="1" y="3760"/>
                  </a:lnTo>
                  <a:lnTo>
                    <a:pt x="51" y="3760"/>
                  </a:lnTo>
                  <a:lnTo>
                    <a:pt x="251" y="51"/>
                  </a:lnTo>
                  <a:lnTo>
                    <a:pt x="251" y="26"/>
                  </a:lnTo>
                  <a:cubicBezTo>
                    <a:pt x="251" y="26"/>
                    <a:pt x="251" y="1"/>
                    <a:pt x="2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5171825" y="3609675"/>
              <a:ext cx="75850" cy="74600"/>
            </a:xfrm>
            <a:custGeom>
              <a:rect b="b" l="l" r="r" t="t"/>
              <a:pathLst>
                <a:path extrusionOk="0" h="2984" w="3034">
                  <a:moveTo>
                    <a:pt x="352" y="1"/>
                  </a:moveTo>
                  <a:cubicBezTo>
                    <a:pt x="352" y="1"/>
                    <a:pt x="327" y="26"/>
                    <a:pt x="327" y="26"/>
                  </a:cubicBezTo>
                  <a:lnTo>
                    <a:pt x="1" y="2958"/>
                  </a:lnTo>
                  <a:lnTo>
                    <a:pt x="51" y="2958"/>
                  </a:lnTo>
                  <a:lnTo>
                    <a:pt x="377" y="51"/>
                  </a:lnTo>
                  <a:lnTo>
                    <a:pt x="2983" y="51"/>
                  </a:lnTo>
                  <a:lnTo>
                    <a:pt x="2633" y="2983"/>
                  </a:lnTo>
                  <a:lnTo>
                    <a:pt x="2683" y="2983"/>
                  </a:lnTo>
                  <a:lnTo>
                    <a:pt x="3034" y="26"/>
                  </a:lnTo>
                  <a:cubicBezTo>
                    <a:pt x="3034" y="26"/>
                    <a:pt x="3009" y="1"/>
                    <a:pt x="30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4680600" y="3490000"/>
              <a:ext cx="58300" cy="18825"/>
            </a:xfrm>
            <a:custGeom>
              <a:rect b="b" l="l" r="r" t="t"/>
              <a:pathLst>
                <a:path extrusionOk="0" h="753" w="2332">
                  <a:moveTo>
                    <a:pt x="1179" y="1"/>
                  </a:moveTo>
                  <a:cubicBezTo>
                    <a:pt x="527" y="1"/>
                    <a:pt x="1" y="176"/>
                    <a:pt x="1" y="377"/>
                  </a:cubicBezTo>
                  <a:cubicBezTo>
                    <a:pt x="1" y="577"/>
                    <a:pt x="527" y="753"/>
                    <a:pt x="1179" y="753"/>
                  </a:cubicBezTo>
                  <a:cubicBezTo>
                    <a:pt x="1805" y="753"/>
                    <a:pt x="2332" y="577"/>
                    <a:pt x="2332" y="377"/>
                  </a:cubicBezTo>
                  <a:cubicBezTo>
                    <a:pt x="2332" y="176"/>
                    <a:pt x="1805" y="1"/>
                    <a:pt x="11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4680600" y="3532625"/>
              <a:ext cx="58300" cy="18825"/>
            </a:xfrm>
            <a:custGeom>
              <a:rect b="b" l="l" r="r" t="t"/>
              <a:pathLst>
                <a:path extrusionOk="0" h="753" w="2332">
                  <a:moveTo>
                    <a:pt x="1179" y="0"/>
                  </a:moveTo>
                  <a:cubicBezTo>
                    <a:pt x="527" y="0"/>
                    <a:pt x="1" y="176"/>
                    <a:pt x="1" y="376"/>
                  </a:cubicBezTo>
                  <a:cubicBezTo>
                    <a:pt x="1" y="577"/>
                    <a:pt x="527" y="752"/>
                    <a:pt x="1179" y="752"/>
                  </a:cubicBezTo>
                  <a:cubicBezTo>
                    <a:pt x="1805" y="752"/>
                    <a:pt x="2332" y="577"/>
                    <a:pt x="2332" y="376"/>
                  </a:cubicBezTo>
                  <a:cubicBezTo>
                    <a:pt x="2332" y="176"/>
                    <a:pt x="1805" y="0"/>
                    <a:pt x="1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4778975" y="3490000"/>
              <a:ext cx="57675" cy="18825"/>
            </a:xfrm>
            <a:custGeom>
              <a:rect b="b" l="l" r="r" t="t"/>
              <a:pathLst>
                <a:path extrusionOk="0" h="753" w="2307">
                  <a:moveTo>
                    <a:pt x="1154" y="1"/>
                  </a:moveTo>
                  <a:cubicBezTo>
                    <a:pt x="502" y="1"/>
                    <a:pt x="1" y="176"/>
                    <a:pt x="1" y="377"/>
                  </a:cubicBezTo>
                  <a:cubicBezTo>
                    <a:pt x="1" y="577"/>
                    <a:pt x="502" y="753"/>
                    <a:pt x="1154" y="753"/>
                  </a:cubicBezTo>
                  <a:cubicBezTo>
                    <a:pt x="1805" y="753"/>
                    <a:pt x="2306" y="577"/>
                    <a:pt x="2306" y="377"/>
                  </a:cubicBezTo>
                  <a:cubicBezTo>
                    <a:pt x="2306" y="176"/>
                    <a:pt x="1805" y="1"/>
                    <a:pt x="1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4778975" y="3532625"/>
              <a:ext cx="57675" cy="18825"/>
            </a:xfrm>
            <a:custGeom>
              <a:rect b="b" l="l" r="r" t="t"/>
              <a:pathLst>
                <a:path extrusionOk="0" h="753" w="2307">
                  <a:moveTo>
                    <a:pt x="1154" y="0"/>
                  </a:moveTo>
                  <a:cubicBezTo>
                    <a:pt x="502" y="0"/>
                    <a:pt x="1" y="176"/>
                    <a:pt x="1" y="376"/>
                  </a:cubicBezTo>
                  <a:cubicBezTo>
                    <a:pt x="1" y="577"/>
                    <a:pt x="502" y="752"/>
                    <a:pt x="1154" y="752"/>
                  </a:cubicBezTo>
                  <a:cubicBezTo>
                    <a:pt x="1805" y="752"/>
                    <a:pt x="2306" y="577"/>
                    <a:pt x="2306" y="376"/>
                  </a:cubicBezTo>
                  <a:cubicBezTo>
                    <a:pt x="2306" y="176"/>
                    <a:pt x="1805" y="0"/>
                    <a:pt x="1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5058425" y="3490000"/>
              <a:ext cx="58300" cy="18825"/>
            </a:xfrm>
            <a:custGeom>
              <a:rect b="b" l="l" r="r" t="t"/>
              <a:pathLst>
                <a:path extrusionOk="0" h="753" w="2332">
                  <a:moveTo>
                    <a:pt x="1179" y="1"/>
                  </a:moveTo>
                  <a:cubicBezTo>
                    <a:pt x="527" y="1"/>
                    <a:pt x="1" y="176"/>
                    <a:pt x="1" y="377"/>
                  </a:cubicBezTo>
                  <a:cubicBezTo>
                    <a:pt x="1" y="577"/>
                    <a:pt x="527" y="753"/>
                    <a:pt x="1179" y="753"/>
                  </a:cubicBezTo>
                  <a:cubicBezTo>
                    <a:pt x="1805" y="753"/>
                    <a:pt x="2331" y="577"/>
                    <a:pt x="2331" y="377"/>
                  </a:cubicBezTo>
                  <a:cubicBezTo>
                    <a:pt x="2331" y="176"/>
                    <a:pt x="1805" y="1"/>
                    <a:pt x="1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5058425" y="3532625"/>
              <a:ext cx="58300" cy="18825"/>
            </a:xfrm>
            <a:custGeom>
              <a:rect b="b" l="l" r="r" t="t"/>
              <a:pathLst>
                <a:path extrusionOk="0" h="753" w="2332">
                  <a:moveTo>
                    <a:pt x="1179" y="0"/>
                  </a:moveTo>
                  <a:cubicBezTo>
                    <a:pt x="527" y="0"/>
                    <a:pt x="1" y="176"/>
                    <a:pt x="1" y="376"/>
                  </a:cubicBezTo>
                  <a:cubicBezTo>
                    <a:pt x="1" y="577"/>
                    <a:pt x="527" y="752"/>
                    <a:pt x="1179" y="752"/>
                  </a:cubicBezTo>
                  <a:cubicBezTo>
                    <a:pt x="1805" y="752"/>
                    <a:pt x="2331" y="577"/>
                    <a:pt x="2331" y="376"/>
                  </a:cubicBezTo>
                  <a:cubicBezTo>
                    <a:pt x="2331" y="176"/>
                    <a:pt x="1805" y="0"/>
                    <a:pt x="1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5156175" y="3490000"/>
              <a:ext cx="58300" cy="18825"/>
            </a:xfrm>
            <a:custGeom>
              <a:rect b="b" l="l" r="r" t="t"/>
              <a:pathLst>
                <a:path extrusionOk="0" h="753" w="2332">
                  <a:moveTo>
                    <a:pt x="1178" y="1"/>
                  </a:moveTo>
                  <a:cubicBezTo>
                    <a:pt x="527" y="1"/>
                    <a:pt x="0" y="176"/>
                    <a:pt x="0" y="377"/>
                  </a:cubicBezTo>
                  <a:cubicBezTo>
                    <a:pt x="0" y="577"/>
                    <a:pt x="527" y="753"/>
                    <a:pt x="1178" y="753"/>
                  </a:cubicBezTo>
                  <a:cubicBezTo>
                    <a:pt x="1805" y="753"/>
                    <a:pt x="2331" y="577"/>
                    <a:pt x="2331" y="377"/>
                  </a:cubicBezTo>
                  <a:cubicBezTo>
                    <a:pt x="2331" y="176"/>
                    <a:pt x="1805" y="1"/>
                    <a:pt x="11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5156175" y="3532625"/>
              <a:ext cx="58300" cy="18825"/>
            </a:xfrm>
            <a:custGeom>
              <a:rect b="b" l="l" r="r" t="t"/>
              <a:pathLst>
                <a:path extrusionOk="0" h="753" w="2332">
                  <a:moveTo>
                    <a:pt x="1178" y="0"/>
                  </a:moveTo>
                  <a:cubicBezTo>
                    <a:pt x="527" y="0"/>
                    <a:pt x="0" y="176"/>
                    <a:pt x="0" y="376"/>
                  </a:cubicBezTo>
                  <a:cubicBezTo>
                    <a:pt x="0" y="577"/>
                    <a:pt x="527" y="752"/>
                    <a:pt x="1178" y="752"/>
                  </a:cubicBezTo>
                  <a:cubicBezTo>
                    <a:pt x="1805" y="752"/>
                    <a:pt x="2331" y="577"/>
                    <a:pt x="2331" y="376"/>
                  </a:cubicBezTo>
                  <a:cubicBezTo>
                    <a:pt x="2331" y="176"/>
                    <a:pt x="1805" y="0"/>
                    <a:pt x="11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4894900" y="3521350"/>
              <a:ext cx="131600" cy="38850"/>
            </a:xfrm>
            <a:custGeom>
              <a:rect b="b" l="l" r="r" t="t"/>
              <a:pathLst>
                <a:path extrusionOk="0" h="1554" w="5264">
                  <a:moveTo>
                    <a:pt x="2632" y="100"/>
                  </a:moveTo>
                  <a:cubicBezTo>
                    <a:pt x="4161" y="100"/>
                    <a:pt x="5188" y="451"/>
                    <a:pt x="5188" y="777"/>
                  </a:cubicBezTo>
                  <a:cubicBezTo>
                    <a:pt x="5188" y="1103"/>
                    <a:pt x="4161" y="1454"/>
                    <a:pt x="2632" y="1454"/>
                  </a:cubicBezTo>
                  <a:cubicBezTo>
                    <a:pt x="1128" y="1454"/>
                    <a:pt x="100" y="1103"/>
                    <a:pt x="100" y="777"/>
                  </a:cubicBezTo>
                  <a:cubicBezTo>
                    <a:pt x="100" y="451"/>
                    <a:pt x="1128" y="100"/>
                    <a:pt x="2632" y="100"/>
                  </a:cubicBezTo>
                  <a:close/>
                  <a:moveTo>
                    <a:pt x="2632" y="0"/>
                  </a:moveTo>
                  <a:cubicBezTo>
                    <a:pt x="1354" y="0"/>
                    <a:pt x="0" y="301"/>
                    <a:pt x="0" y="777"/>
                  </a:cubicBezTo>
                  <a:cubicBezTo>
                    <a:pt x="0" y="1253"/>
                    <a:pt x="1354" y="1554"/>
                    <a:pt x="2632" y="1554"/>
                  </a:cubicBezTo>
                  <a:cubicBezTo>
                    <a:pt x="3935" y="1554"/>
                    <a:pt x="5263" y="1253"/>
                    <a:pt x="5263" y="777"/>
                  </a:cubicBezTo>
                  <a:cubicBezTo>
                    <a:pt x="5263" y="301"/>
                    <a:pt x="3935" y="0"/>
                    <a:pt x="2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4960050" y="3478725"/>
              <a:ext cx="1900" cy="63325"/>
            </a:xfrm>
            <a:custGeom>
              <a:rect b="b" l="l" r="r" t="t"/>
              <a:pathLst>
                <a:path extrusionOk="0" h="2533" w="76">
                  <a:moveTo>
                    <a:pt x="26" y="1"/>
                  </a:moveTo>
                  <a:cubicBezTo>
                    <a:pt x="1" y="1"/>
                    <a:pt x="1" y="26"/>
                    <a:pt x="1" y="51"/>
                  </a:cubicBezTo>
                  <a:lnTo>
                    <a:pt x="1" y="2482"/>
                  </a:lnTo>
                  <a:cubicBezTo>
                    <a:pt x="1" y="2507"/>
                    <a:pt x="1" y="2532"/>
                    <a:pt x="26" y="2532"/>
                  </a:cubicBezTo>
                  <a:cubicBezTo>
                    <a:pt x="51" y="2532"/>
                    <a:pt x="76" y="2507"/>
                    <a:pt x="76" y="2482"/>
                  </a:cubicBezTo>
                  <a:lnTo>
                    <a:pt x="76" y="51"/>
                  </a:lnTo>
                  <a:cubicBezTo>
                    <a:pt x="76" y="26"/>
                    <a:pt x="51" y="1"/>
                    <a:pt x="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4935625" y="3456800"/>
              <a:ext cx="47650" cy="48275"/>
            </a:xfrm>
            <a:custGeom>
              <a:rect b="b" l="l" r="r" t="t"/>
              <a:pathLst>
                <a:path extrusionOk="0" h="1931" w="1906">
                  <a:moveTo>
                    <a:pt x="953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504"/>
                    <a:pt x="426" y="1930"/>
                    <a:pt x="953" y="1930"/>
                  </a:cubicBezTo>
                  <a:cubicBezTo>
                    <a:pt x="1479" y="1930"/>
                    <a:pt x="1905" y="1504"/>
                    <a:pt x="1905" y="953"/>
                  </a:cubicBezTo>
                  <a:cubicBezTo>
                    <a:pt x="1905" y="427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4715700" y="3149775"/>
              <a:ext cx="480600" cy="290750"/>
            </a:xfrm>
            <a:custGeom>
              <a:rect b="b" l="l" r="r" t="t"/>
              <a:pathLst>
                <a:path extrusionOk="0" h="11630" w="19224">
                  <a:moveTo>
                    <a:pt x="852" y="1"/>
                  </a:moveTo>
                  <a:lnTo>
                    <a:pt x="0" y="11630"/>
                  </a:lnTo>
                  <a:lnTo>
                    <a:pt x="19223" y="11630"/>
                  </a:lnTo>
                  <a:lnTo>
                    <a:pt x="185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4736375" y="3162325"/>
              <a:ext cx="432350" cy="260675"/>
            </a:xfrm>
            <a:custGeom>
              <a:rect b="b" l="l" r="r" t="t"/>
              <a:pathLst>
                <a:path extrusionOk="0" h="10427" w="17294">
                  <a:moveTo>
                    <a:pt x="777" y="0"/>
                  </a:moveTo>
                  <a:lnTo>
                    <a:pt x="251" y="7293"/>
                  </a:lnTo>
                  <a:lnTo>
                    <a:pt x="0" y="10426"/>
                  </a:lnTo>
                  <a:lnTo>
                    <a:pt x="17294" y="10426"/>
                  </a:lnTo>
                  <a:lnTo>
                    <a:pt x="17093" y="7293"/>
                  </a:lnTo>
                  <a:lnTo>
                    <a:pt x="166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4736375" y="3344650"/>
              <a:ext cx="432350" cy="78350"/>
            </a:xfrm>
            <a:custGeom>
              <a:rect b="b" l="l" r="r" t="t"/>
              <a:pathLst>
                <a:path extrusionOk="0" h="3134" w="17294">
                  <a:moveTo>
                    <a:pt x="251" y="0"/>
                  </a:moveTo>
                  <a:lnTo>
                    <a:pt x="176" y="852"/>
                  </a:lnTo>
                  <a:lnTo>
                    <a:pt x="101" y="1930"/>
                  </a:lnTo>
                  <a:lnTo>
                    <a:pt x="50" y="2682"/>
                  </a:lnTo>
                  <a:lnTo>
                    <a:pt x="0" y="3133"/>
                  </a:lnTo>
                  <a:lnTo>
                    <a:pt x="17294" y="3133"/>
                  </a:lnTo>
                  <a:lnTo>
                    <a:pt x="17244" y="2306"/>
                  </a:lnTo>
                  <a:lnTo>
                    <a:pt x="17218" y="1930"/>
                  </a:lnTo>
                  <a:lnTo>
                    <a:pt x="17168" y="852"/>
                  </a:lnTo>
                  <a:lnTo>
                    <a:pt x="170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4736375" y="3365950"/>
              <a:ext cx="432350" cy="57050"/>
            </a:xfrm>
            <a:custGeom>
              <a:rect b="b" l="l" r="r" t="t"/>
              <a:pathLst>
                <a:path extrusionOk="0" h="2282" w="17294">
                  <a:moveTo>
                    <a:pt x="176" y="0"/>
                  </a:moveTo>
                  <a:lnTo>
                    <a:pt x="101" y="1078"/>
                  </a:lnTo>
                  <a:lnTo>
                    <a:pt x="50" y="1830"/>
                  </a:lnTo>
                  <a:lnTo>
                    <a:pt x="0" y="2281"/>
                  </a:lnTo>
                  <a:lnTo>
                    <a:pt x="17294" y="2281"/>
                  </a:lnTo>
                  <a:lnTo>
                    <a:pt x="17244" y="1454"/>
                  </a:lnTo>
                  <a:lnTo>
                    <a:pt x="17218" y="1078"/>
                  </a:lnTo>
                  <a:lnTo>
                    <a:pt x="171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>
              <a:off x="4736375" y="3392900"/>
              <a:ext cx="432350" cy="30100"/>
            </a:xfrm>
            <a:custGeom>
              <a:rect b="b" l="l" r="r" t="t"/>
              <a:pathLst>
                <a:path extrusionOk="0" h="1204" w="17294">
                  <a:moveTo>
                    <a:pt x="101" y="0"/>
                  </a:moveTo>
                  <a:lnTo>
                    <a:pt x="50" y="752"/>
                  </a:lnTo>
                  <a:lnTo>
                    <a:pt x="0" y="1203"/>
                  </a:lnTo>
                  <a:lnTo>
                    <a:pt x="17294" y="1203"/>
                  </a:lnTo>
                  <a:lnTo>
                    <a:pt x="17244" y="376"/>
                  </a:lnTo>
                  <a:lnTo>
                    <a:pt x="17218" y="0"/>
                  </a:lnTo>
                  <a:close/>
                </a:path>
              </a:pathLst>
            </a:custGeom>
            <a:solidFill>
              <a:srgbClr val="512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4736375" y="3401675"/>
              <a:ext cx="52025" cy="21325"/>
            </a:xfrm>
            <a:custGeom>
              <a:rect b="b" l="l" r="r" t="t"/>
              <a:pathLst>
                <a:path extrusionOk="0" h="853" w="2081">
                  <a:moveTo>
                    <a:pt x="953" y="0"/>
                  </a:moveTo>
                  <a:cubicBezTo>
                    <a:pt x="577" y="0"/>
                    <a:pt x="251" y="150"/>
                    <a:pt x="50" y="401"/>
                  </a:cubicBezTo>
                  <a:lnTo>
                    <a:pt x="0" y="852"/>
                  </a:lnTo>
                  <a:lnTo>
                    <a:pt x="2081" y="852"/>
                  </a:lnTo>
                  <a:cubicBezTo>
                    <a:pt x="1955" y="351"/>
                    <a:pt x="1479" y="0"/>
                    <a:pt x="9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>
              <a:off x="4789000" y="3401675"/>
              <a:ext cx="57675" cy="21325"/>
            </a:xfrm>
            <a:custGeom>
              <a:rect b="b" l="l" r="r" t="t"/>
              <a:pathLst>
                <a:path extrusionOk="0" h="853" w="2307">
                  <a:moveTo>
                    <a:pt x="1154" y="0"/>
                  </a:moveTo>
                  <a:cubicBezTo>
                    <a:pt x="602" y="0"/>
                    <a:pt x="126" y="351"/>
                    <a:pt x="1" y="852"/>
                  </a:cubicBezTo>
                  <a:lnTo>
                    <a:pt x="2306" y="852"/>
                  </a:lnTo>
                  <a:cubicBezTo>
                    <a:pt x="2281" y="827"/>
                    <a:pt x="2281" y="802"/>
                    <a:pt x="2281" y="777"/>
                  </a:cubicBezTo>
                  <a:cubicBezTo>
                    <a:pt x="2106" y="326"/>
                    <a:pt x="1655" y="0"/>
                    <a:pt x="1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>
              <a:off x="4844775" y="3401675"/>
              <a:ext cx="57650" cy="21325"/>
            </a:xfrm>
            <a:custGeom>
              <a:rect b="b" l="l" r="r" t="t"/>
              <a:pathLst>
                <a:path extrusionOk="0" h="853" w="2306">
                  <a:moveTo>
                    <a:pt x="1153" y="0"/>
                  </a:moveTo>
                  <a:cubicBezTo>
                    <a:pt x="652" y="0"/>
                    <a:pt x="201" y="326"/>
                    <a:pt x="50" y="777"/>
                  </a:cubicBezTo>
                  <a:cubicBezTo>
                    <a:pt x="25" y="802"/>
                    <a:pt x="25" y="827"/>
                    <a:pt x="0" y="852"/>
                  </a:cubicBezTo>
                  <a:lnTo>
                    <a:pt x="2306" y="852"/>
                  </a:lnTo>
                  <a:cubicBezTo>
                    <a:pt x="2181" y="351"/>
                    <a:pt x="1704" y="0"/>
                    <a:pt x="1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4903050" y="3401675"/>
              <a:ext cx="57650" cy="21325"/>
            </a:xfrm>
            <a:custGeom>
              <a:rect b="b" l="l" r="r" t="t"/>
              <a:pathLst>
                <a:path extrusionOk="0" h="853" w="2306">
                  <a:moveTo>
                    <a:pt x="1153" y="0"/>
                  </a:moveTo>
                  <a:cubicBezTo>
                    <a:pt x="602" y="0"/>
                    <a:pt x="125" y="351"/>
                    <a:pt x="0" y="852"/>
                  </a:cubicBezTo>
                  <a:lnTo>
                    <a:pt x="2306" y="852"/>
                  </a:lnTo>
                  <a:cubicBezTo>
                    <a:pt x="2281" y="827"/>
                    <a:pt x="2281" y="802"/>
                    <a:pt x="2256" y="777"/>
                  </a:cubicBezTo>
                  <a:cubicBezTo>
                    <a:pt x="2105" y="326"/>
                    <a:pt x="1654" y="0"/>
                    <a:pt x="1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4958800" y="3401675"/>
              <a:ext cx="57675" cy="21325"/>
            </a:xfrm>
            <a:custGeom>
              <a:rect b="b" l="l" r="r" t="t"/>
              <a:pathLst>
                <a:path extrusionOk="0" h="853" w="2307">
                  <a:moveTo>
                    <a:pt x="1154" y="0"/>
                  </a:moveTo>
                  <a:cubicBezTo>
                    <a:pt x="652" y="0"/>
                    <a:pt x="201" y="326"/>
                    <a:pt x="26" y="777"/>
                  </a:cubicBezTo>
                  <a:cubicBezTo>
                    <a:pt x="26" y="802"/>
                    <a:pt x="26" y="827"/>
                    <a:pt x="1" y="852"/>
                  </a:cubicBezTo>
                  <a:lnTo>
                    <a:pt x="2306" y="852"/>
                  </a:lnTo>
                  <a:cubicBezTo>
                    <a:pt x="2181" y="351"/>
                    <a:pt x="1705" y="0"/>
                    <a:pt x="1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5016450" y="3401675"/>
              <a:ext cx="57675" cy="21325"/>
            </a:xfrm>
            <a:custGeom>
              <a:rect b="b" l="l" r="r" t="t"/>
              <a:pathLst>
                <a:path extrusionOk="0" h="853" w="2307">
                  <a:moveTo>
                    <a:pt x="1153" y="0"/>
                  </a:moveTo>
                  <a:cubicBezTo>
                    <a:pt x="627" y="0"/>
                    <a:pt x="151" y="351"/>
                    <a:pt x="0" y="852"/>
                  </a:cubicBezTo>
                  <a:lnTo>
                    <a:pt x="2306" y="852"/>
                  </a:lnTo>
                  <a:cubicBezTo>
                    <a:pt x="2306" y="827"/>
                    <a:pt x="2306" y="802"/>
                    <a:pt x="2281" y="777"/>
                  </a:cubicBezTo>
                  <a:cubicBezTo>
                    <a:pt x="2131" y="326"/>
                    <a:pt x="1680" y="0"/>
                    <a:pt x="1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5072850" y="3401675"/>
              <a:ext cx="57650" cy="21325"/>
            </a:xfrm>
            <a:custGeom>
              <a:rect b="b" l="l" r="r" t="t"/>
              <a:pathLst>
                <a:path extrusionOk="0" h="853" w="2306">
                  <a:moveTo>
                    <a:pt x="1153" y="0"/>
                  </a:moveTo>
                  <a:cubicBezTo>
                    <a:pt x="652" y="0"/>
                    <a:pt x="201" y="326"/>
                    <a:pt x="25" y="777"/>
                  </a:cubicBezTo>
                  <a:cubicBezTo>
                    <a:pt x="25" y="802"/>
                    <a:pt x="25" y="827"/>
                    <a:pt x="0" y="852"/>
                  </a:cubicBezTo>
                  <a:lnTo>
                    <a:pt x="2306" y="852"/>
                  </a:lnTo>
                  <a:cubicBezTo>
                    <a:pt x="2181" y="351"/>
                    <a:pt x="1704" y="0"/>
                    <a:pt x="1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8"/>
            <p:cNvSpPr/>
            <p:nvPr/>
          </p:nvSpPr>
          <p:spPr>
            <a:xfrm>
              <a:off x="5130475" y="3401675"/>
              <a:ext cx="38250" cy="21325"/>
            </a:xfrm>
            <a:custGeom>
              <a:rect b="b" l="l" r="r" t="t"/>
              <a:pathLst>
                <a:path extrusionOk="0" h="853" w="1530">
                  <a:moveTo>
                    <a:pt x="1154" y="0"/>
                  </a:moveTo>
                  <a:cubicBezTo>
                    <a:pt x="602" y="0"/>
                    <a:pt x="151" y="351"/>
                    <a:pt x="1" y="852"/>
                  </a:cubicBezTo>
                  <a:lnTo>
                    <a:pt x="1530" y="852"/>
                  </a:lnTo>
                  <a:lnTo>
                    <a:pt x="1480" y="25"/>
                  </a:lnTo>
                  <a:cubicBezTo>
                    <a:pt x="1379" y="0"/>
                    <a:pt x="1279" y="0"/>
                    <a:pt x="1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8"/>
            <p:cNvSpPr/>
            <p:nvPr/>
          </p:nvSpPr>
          <p:spPr>
            <a:xfrm>
              <a:off x="4775850" y="3180475"/>
              <a:ext cx="31975" cy="32000"/>
            </a:xfrm>
            <a:custGeom>
              <a:rect b="b" l="l" r="r" t="t"/>
              <a:pathLst>
                <a:path extrusionOk="0" h="1280" w="1279">
                  <a:moveTo>
                    <a:pt x="627" y="1"/>
                  </a:moveTo>
                  <a:cubicBezTo>
                    <a:pt x="276" y="1"/>
                    <a:pt x="0" y="277"/>
                    <a:pt x="0" y="627"/>
                  </a:cubicBezTo>
                  <a:cubicBezTo>
                    <a:pt x="0" y="978"/>
                    <a:pt x="276" y="1279"/>
                    <a:pt x="627" y="1279"/>
                  </a:cubicBezTo>
                  <a:cubicBezTo>
                    <a:pt x="978" y="1279"/>
                    <a:pt x="1279" y="978"/>
                    <a:pt x="1279" y="627"/>
                  </a:cubicBezTo>
                  <a:cubicBezTo>
                    <a:pt x="1279" y="277"/>
                    <a:pt x="978" y="1"/>
                    <a:pt x="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4822850" y="3180475"/>
              <a:ext cx="31975" cy="32000"/>
            </a:xfrm>
            <a:custGeom>
              <a:rect b="b" l="l" r="r" t="t"/>
              <a:pathLst>
                <a:path extrusionOk="0" h="1280" w="1279">
                  <a:moveTo>
                    <a:pt x="652" y="1"/>
                  </a:moveTo>
                  <a:cubicBezTo>
                    <a:pt x="301" y="1"/>
                    <a:pt x="0" y="277"/>
                    <a:pt x="0" y="627"/>
                  </a:cubicBezTo>
                  <a:cubicBezTo>
                    <a:pt x="0" y="978"/>
                    <a:pt x="301" y="1279"/>
                    <a:pt x="652" y="1279"/>
                  </a:cubicBezTo>
                  <a:cubicBezTo>
                    <a:pt x="1003" y="1279"/>
                    <a:pt x="1278" y="978"/>
                    <a:pt x="1278" y="627"/>
                  </a:cubicBezTo>
                  <a:cubicBezTo>
                    <a:pt x="1278" y="277"/>
                    <a:pt x="1003" y="1"/>
                    <a:pt x="6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4870450" y="3180475"/>
              <a:ext cx="31975" cy="32000"/>
            </a:xfrm>
            <a:custGeom>
              <a:rect b="b" l="l" r="r" t="t"/>
              <a:pathLst>
                <a:path extrusionOk="0" h="1280" w="1279">
                  <a:moveTo>
                    <a:pt x="627" y="1"/>
                  </a:moveTo>
                  <a:cubicBezTo>
                    <a:pt x="276" y="1"/>
                    <a:pt x="1" y="277"/>
                    <a:pt x="1" y="627"/>
                  </a:cubicBezTo>
                  <a:cubicBezTo>
                    <a:pt x="1" y="978"/>
                    <a:pt x="276" y="1279"/>
                    <a:pt x="627" y="1279"/>
                  </a:cubicBezTo>
                  <a:cubicBezTo>
                    <a:pt x="978" y="1279"/>
                    <a:pt x="1279" y="978"/>
                    <a:pt x="1279" y="627"/>
                  </a:cubicBezTo>
                  <a:cubicBezTo>
                    <a:pt x="1279" y="277"/>
                    <a:pt x="978" y="1"/>
                    <a:pt x="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8"/>
            <p:cNvSpPr/>
            <p:nvPr/>
          </p:nvSpPr>
          <p:spPr>
            <a:xfrm>
              <a:off x="5037750" y="3183000"/>
              <a:ext cx="97775" cy="17550"/>
            </a:xfrm>
            <a:custGeom>
              <a:rect b="b" l="l" r="r" t="t"/>
              <a:pathLst>
                <a:path extrusionOk="0" h="702" w="3911">
                  <a:moveTo>
                    <a:pt x="376" y="0"/>
                  </a:moveTo>
                  <a:cubicBezTo>
                    <a:pt x="176" y="0"/>
                    <a:pt x="1" y="151"/>
                    <a:pt x="1" y="351"/>
                  </a:cubicBezTo>
                  <a:cubicBezTo>
                    <a:pt x="1" y="552"/>
                    <a:pt x="176" y="702"/>
                    <a:pt x="376" y="702"/>
                  </a:cubicBezTo>
                  <a:lnTo>
                    <a:pt x="3559" y="702"/>
                  </a:lnTo>
                  <a:cubicBezTo>
                    <a:pt x="3760" y="702"/>
                    <a:pt x="3910" y="552"/>
                    <a:pt x="3910" y="351"/>
                  </a:cubicBezTo>
                  <a:cubicBezTo>
                    <a:pt x="3910" y="151"/>
                    <a:pt x="3760" y="0"/>
                    <a:pt x="35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4858550" y="3229975"/>
              <a:ext cx="43250" cy="43275"/>
            </a:xfrm>
            <a:custGeom>
              <a:rect b="b" l="l" r="r" t="t"/>
              <a:pathLst>
                <a:path extrusionOk="0" h="1731" w="1730">
                  <a:moveTo>
                    <a:pt x="502" y="1"/>
                  </a:moveTo>
                  <a:lnTo>
                    <a:pt x="502" y="226"/>
                  </a:lnTo>
                  <a:lnTo>
                    <a:pt x="251" y="226"/>
                  </a:lnTo>
                  <a:lnTo>
                    <a:pt x="251" y="477"/>
                  </a:lnTo>
                  <a:lnTo>
                    <a:pt x="1" y="477"/>
                  </a:lnTo>
                  <a:lnTo>
                    <a:pt x="1" y="1229"/>
                  </a:lnTo>
                  <a:lnTo>
                    <a:pt x="226" y="1229"/>
                  </a:lnTo>
                  <a:lnTo>
                    <a:pt x="226" y="1480"/>
                  </a:lnTo>
                  <a:lnTo>
                    <a:pt x="477" y="1480"/>
                  </a:lnTo>
                  <a:lnTo>
                    <a:pt x="477" y="1730"/>
                  </a:lnTo>
                  <a:lnTo>
                    <a:pt x="1730" y="1730"/>
                  </a:lnTo>
                  <a:lnTo>
                    <a:pt x="1730" y="753"/>
                  </a:lnTo>
                  <a:lnTo>
                    <a:pt x="978" y="728"/>
                  </a:lnTo>
                  <a:lnTo>
                    <a:pt x="978" y="978"/>
                  </a:lnTo>
                  <a:lnTo>
                    <a:pt x="1229" y="978"/>
                  </a:lnTo>
                  <a:lnTo>
                    <a:pt x="1229" y="1480"/>
                  </a:lnTo>
                  <a:lnTo>
                    <a:pt x="727" y="1480"/>
                  </a:lnTo>
                  <a:lnTo>
                    <a:pt x="727" y="1229"/>
                  </a:lnTo>
                  <a:lnTo>
                    <a:pt x="477" y="1229"/>
                  </a:lnTo>
                  <a:lnTo>
                    <a:pt x="502" y="477"/>
                  </a:lnTo>
                  <a:lnTo>
                    <a:pt x="752" y="477"/>
                  </a:lnTo>
                  <a:lnTo>
                    <a:pt x="752" y="251"/>
                  </a:lnTo>
                  <a:lnTo>
                    <a:pt x="1730" y="251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8"/>
            <p:cNvSpPr/>
            <p:nvPr/>
          </p:nvSpPr>
          <p:spPr>
            <a:xfrm>
              <a:off x="4908050" y="3229975"/>
              <a:ext cx="43250" cy="43900"/>
            </a:xfrm>
            <a:custGeom>
              <a:rect b="b" l="l" r="r" t="t"/>
              <a:pathLst>
                <a:path extrusionOk="0" h="1756" w="1730">
                  <a:moveTo>
                    <a:pt x="1003" y="251"/>
                  </a:moveTo>
                  <a:lnTo>
                    <a:pt x="1003" y="502"/>
                  </a:lnTo>
                  <a:lnTo>
                    <a:pt x="1254" y="502"/>
                  </a:lnTo>
                  <a:lnTo>
                    <a:pt x="1229" y="1003"/>
                  </a:lnTo>
                  <a:lnTo>
                    <a:pt x="502" y="1003"/>
                  </a:lnTo>
                  <a:lnTo>
                    <a:pt x="502" y="502"/>
                  </a:lnTo>
                  <a:lnTo>
                    <a:pt x="752" y="502"/>
                  </a:lnTo>
                  <a:lnTo>
                    <a:pt x="752" y="251"/>
                  </a:lnTo>
                  <a:close/>
                  <a:moveTo>
                    <a:pt x="502" y="1"/>
                  </a:moveTo>
                  <a:lnTo>
                    <a:pt x="502" y="251"/>
                  </a:lnTo>
                  <a:lnTo>
                    <a:pt x="251" y="251"/>
                  </a:lnTo>
                  <a:lnTo>
                    <a:pt x="251" y="502"/>
                  </a:lnTo>
                  <a:lnTo>
                    <a:pt x="1" y="502"/>
                  </a:lnTo>
                  <a:lnTo>
                    <a:pt x="1" y="1730"/>
                  </a:lnTo>
                  <a:lnTo>
                    <a:pt x="477" y="1755"/>
                  </a:lnTo>
                  <a:lnTo>
                    <a:pt x="502" y="1254"/>
                  </a:lnTo>
                  <a:lnTo>
                    <a:pt x="1229" y="1254"/>
                  </a:lnTo>
                  <a:lnTo>
                    <a:pt x="1229" y="1755"/>
                  </a:lnTo>
                  <a:lnTo>
                    <a:pt x="1730" y="1755"/>
                  </a:lnTo>
                  <a:lnTo>
                    <a:pt x="1730" y="502"/>
                  </a:lnTo>
                  <a:lnTo>
                    <a:pt x="1504" y="502"/>
                  </a:lnTo>
                  <a:lnTo>
                    <a:pt x="1504" y="251"/>
                  </a:lnTo>
                  <a:lnTo>
                    <a:pt x="1254" y="251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8"/>
            <p:cNvSpPr/>
            <p:nvPr/>
          </p:nvSpPr>
          <p:spPr>
            <a:xfrm>
              <a:off x="4957550" y="3230600"/>
              <a:ext cx="43875" cy="43900"/>
            </a:xfrm>
            <a:custGeom>
              <a:rect b="b" l="l" r="r" t="t"/>
              <a:pathLst>
                <a:path extrusionOk="0" h="1756" w="1755">
                  <a:moveTo>
                    <a:pt x="1" y="1"/>
                  </a:moveTo>
                  <a:lnTo>
                    <a:pt x="1" y="1730"/>
                  </a:lnTo>
                  <a:lnTo>
                    <a:pt x="502" y="1730"/>
                  </a:lnTo>
                  <a:lnTo>
                    <a:pt x="502" y="753"/>
                  </a:lnTo>
                  <a:lnTo>
                    <a:pt x="752" y="753"/>
                  </a:lnTo>
                  <a:lnTo>
                    <a:pt x="752" y="1254"/>
                  </a:lnTo>
                  <a:lnTo>
                    <a:pt x="1003" y="1254"/>
                  </a:lnTo>
                  <a:lnTo>
                    <a:pt x="1003" y="753"/>
                  </a:lnTo>
                  <a:lnTo>
                    <a:pt x="1254" y="753"/>
                  </a:lnTo>
                  <a:lnTo>
                    <a:pt x="1229" y="1755"/>
                  </a:lnTo>
                  <a:lnTo>
                    <a:pt x="1730" y="1755"/>
                  </a:lnTo>
                  <a:lnTo>
                    <a:pt x="1755" y="1"/>
                  </a:lnTo>
                  <a:lnTo>
                    <a:pt x="1254" y="1"/>
                  </a:lnTo>
                  <a:lnTo>
                    <a:pt x="1254" y="252"/>
                  </a:lnTo>
                  <a:lnTo>
                    <a:pt x="1003" y="252"/>
                  </a:lnTo>
                  <a:lnTo>
                    <a:pt x="1003" y="502"/>
                  </a:lnTo>
                  <a:lnTo>
                    <a:pt x="752" y="502"/>
                  </a:lnTo>
                  <a:lnTo>
                    <a:pt x="752" y="252"/>
                  </a:lnTo>
                  <a:lnTo>
                    <a:pt x="502" y="252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5007050" y="3230600"/>
              <a:ext cx="43875" cy="43900"/>
            </a:xfrm>
            <a:custGeom>
              <a:rect b="b" l="l" r="r" t="t"/>
              <a:pathLst>
                <a:path extrusionOk="0" h="1756" w="1755">
                  <a:moveTo>
                    <a:pt x="26" y="1"/>
                  </a:moveTo>
                  <a:lnTo>
                    <a:pt x="0" y="1755"/>
                  </a:lnTo>
                  <a:lnTo>
                    <a:pt x="1730" y="1755"/>
                  </a:lnTo>
                  <a:lnTo>
                    <a:pt x="1755" y="1505"/>
                  </a:lnTo>
                  <a:lnTo>
                    <a:pt x="502" y="1505"/>
                  </a:lnTo>
                  <a:lnTo>
                    <a:pt x="502" y="1003"/>
                  </a:lnTo>
                  <a:lnTo>
                    <a:pt x="1504" y="1028"/>
                  </a:lnTo>
                  <a:lnTo>
                    <a:pt x="1504" y="778"/>
                  </a:lnTo>
                  <a:lnTo>
                    <a:pt x="502" y="753"/>
                  </a:lnTo>
                  <a:lnTo>
                    <a:pt x="502" y="277"/>
                  </a:lnTo>
                  <a:lnTo>
                    <a:pt x="1755" y="277"/>
                  </a:lnTo>
                  <a:lnTo>
                    <a:pt x="1755" y="26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4857925" y="3289500"/>
              <a:ext cx="43250" cy="43275"/>
            </a:xfrm>
            <a:custGeom>
              <a:rect b="b" l="l" r="r" t="t"/>
              <a:pathLst>
                <a:path extrusionOk="0" h="1731" w="1730">
                  <a:moveTo>
                    <a:pt x="1254" y="251"/>
                  </a:moveTo>
                  <a:lnTo>
                    <a:pt x="1229" y="1480"/>
                  </a:lnTo>
                  <a:lnTo>
                    <a:pt x="477" y="1480"/>
                  </a:lnTo>
                  <a:lnTo>
                    <a:pt x="502" y="251"/>
                  </a:lnTo>
                  <a:close/>
                  <a:moveTo>
                    <a:pt x="251" y="1"/>
                  </a:moveTo>
                  <a:lnTo>
                    <a:pt x="251" y="226"/>
                  </a:lnTo>
                  <a:lnTo>
                    <a:pt x="1" y="226"/>
                  </a:lnTo>
                  <a:lnTo>
                    <a:pt x="1" y="1480"/>
                  </a:lnTo>
                  <a:lnTo>
                    <a:pt x="251" y="1480"/>
                  </a:lnTo>
                  <a:lnTo>
                    <a:pt x="226" y="1730"/>
                  </a:lnTo>
                  <a:lnTo>
                    <a:pt x="1479" y="1730"/>
                  </a:lnTo>
                  <a:lnTo>
                    <a:pt x="1479" y="1480"/>
                  </a:lnTo>
                  <a:lnTo>
                    <a:pt x="1730" y="1480"/>
                  </a:lnTo>
                  <a:lnTo>
                    <a:pt x="1730" y="251"/>
                  </a:lnTo>
                  <a:lnTo>
                    <a:pt x="1504" y="251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>
              <a:off x="4907425" y="3289500"/>
              <a:ext cx="43875" cy="43900"/>
            </a:xfrm>
            <a:custGeom>
              <a:rect b="b" l="l" r="r" t="t"/>
              <a:pathLst>
                <a:path extrusionOk="0" h="1756" w="1755">
                  <a:moveTo>
                    <a:pt x="0" y="1"/>
                  </a:moveTo>
                  <a:lnTo>
                    <a:pt x="0" y="1003"/>
                  </a:lnTo>
                  <a:lnTo>
                    <a:pt x="251" y="1003"/>
                  </a:lnTo>
                  <a:lnTo>
                    <a:pt x="251" y="1254"/>
                  </a:lnTo>
                  <a:lnTo>
                    <a:pt x="502" y="1254"/>
                  </a:lnTo>
                  <a:lnTo>
                    <a:pt x="502" y="1505"/>
                  </a:lnTo>
                  <a:lnTo>
                    <a:pt x="752" y="1505"/>
                  </a:lnTo>
                  <a:lnTo>
                    <a:pt x="752" y="1755"/>
                  </a:lnTo>
                  <a:lnTo>
                    <a:pt x="978" y="1755"/>
                  </a:lnTo>
                  <a:lnTo>
                    <a:pt x="1003" y="1505"/>
                  </a:lnTo>
                  <a:lnTo>
                    <a:pt x="1229" y="1505"/>
                  </a:lnTo>
                  <a:lnTo>
                    <a:pt x="1254" y="1254"/>
                  </a:lnTo>
                  <a:lnTo>
                    <a:pt x="1479" y="1254"/>
                  </a:lnTo>
                  <a:lnTo>
                    <a:pt x="1504" y="1003"/>
                  </a:lnTo>
                  <a:lnTo>
                    <a:pt x="1730" y="1003"/>
                  </a:lnTo>
                  <a:lnTo>
                    <a:pt x="1755" y="26"/>
                  </a:lnTo>
                  <a:lnTo>
                    <a:pt x="1254" y="26"/>
                  </a:lnTo>
                  <a:lnTo>
                    <a:pt x="1254" y="753"/>
                  </a:lnTo>
                  <a:lnTo>
                    <a:pt x="1003" y="753"/>
                  </a:lnTo>
                  <a:lnTo>
                    <a:pt x="1003" y="1003"/>
                  </a:lnTo>
                  <a:lnTo>
                    <a:pt x="752" y="1003"/>
                  </a:lnTo>
                  <a:lnTo>
                    <a:pt x="752" y="753"/>
                  </a:lnTo>
                  <a:lnTo>
                    <a:pt x="502" y="753"/>
                  </a:lnTo>
                  <a:lnTo>
                    <a:pt x="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4956925" y="3290125"/>
              <a:ext cx="43875" cy="43900"/>
            </a:xfrm>
            <a:custGeom>
              <a:rect b="b" l="l" r="r" t="t"/>
              <a:pathLst>
                <a:path extrusionOk="0" h="1756" w="1755">
                  <a:moveTo>
                    <a:pt x="26" y="1"/>
                  </a:moveTo>
                  <a:lnTo>
                    <a:pt x="0" y="1730"/>
                  </a:lnTo>
                  <a:lnTo>
                    <a:pt x="1730" y="1755"/>
                  </a:lnTo>
                  <a:lnTo>
                    <a:pt x="1730" y="1505"/>
                  </a:lnTo>
                  <a:lnTo>
                    <a:pt x="502" y="1480"/>
                  </a:lnTo>
                  <a:lnTo>
                    <a:pt x="502" y="1003"/>
                  </a:lnTo>
                  <a:lnTo>
                    <a:pt x="1504" y="1003"/>
                  </a:lnTo>
                  <a:lnTo>
                    <a:pt x="1504" y="753"/>
                  </a:lnTo>
                  <a:lnTo>
                    <a:pt x="502" y="753"/>
                  </a:lnTo>
                  <a:lnTo>
                    <a:pt x="502" y="251"/>
                  </a:lnTo>
                  <a:lnTo>
                    <a:pt x="1755" y="251"/>
                  </a:lnTo>
                  <a:lnTo>
                    <a:pt x="17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5006425" y="3290750"/>
              <a:ext cx="43875" cy="43275"/>
            </a:xfrm>
            <a:custGeom>
              <a:rect b="b" l="l" r="r" t="t"/>
              <a:pathLst>
                <a:path extrusionOk="0" h="1731" w="1755">
                  <a:moveTo>
                    <a:pt x="1254" y="252"/>
                  </a:moveTo>
                  <a:lnTo>
                    <a:pt x="1254" y="753"/>
                  </a:lnTo>
                  <a:lnTo>
                    <a:pt x="1003" y="753"/>
                  </a:lnTo>
                  <a:lnTo>
                    <a:pt x="1003" y="978"/>
                  </a:lnTo>
                  <a:lnTo>
                    <a:pt x="502" y="978"/>
                  </a:lnTo>
                  <a:lnTo>
                    <a:pt x="527" y="252"/>
                  </a:lnTo>
                  <a:close/>
                  <a:moveTo>
                    <a:pt x="25" y="1"/>
                  </a:moveTo>
                  <a:lnTo>
                    <a:pt x="0" y="1730"/>
                  </a:lnTo>
                  <a:lnTo>
                    <a:pt x="502" y="1730"/>
                  </a:lnTo>
                  <a:lnTo>
                    <a:pt x="502" y="1229"/>
                  </a:lnTo>
                  <a:lnTo>
                    <a:pt x="752" y="1229"/>
                  </a:lnTo>
                  <a:lnTo>
                    <a:pt x="752" y="1480"/>
                  </a:lnTo>
                  <a:lnTo>
                    <a:pt x="1003" y="1480"/>
                  </a:lnTo>
                  <a:lnTo>
                    <a:pt x="1003" y="1730"/>
                  </a:lnTo>
                  <a:lnTo>
                    <a:pt x="1755" y="1730"/>
                  </a:lnTo>
                  <a:lnTo>
                    <a:pt x="1755" y="1505"/>
                  </a:lnTo>
                  <a:lnTo>
                    <a:pt x="1504" y="1480"/>
                  </a:lnTo>
                  <a:lnTo>
                    <a:pt x="1504" y="1254"/>
                  </a:lnTo>
                  <a:lnTo>
                    <a:pt x="1254" y="1229"/>
                  </a:lnTo>
                  <a:lnTo>
                    <a:pt x="1254" y="1003"/>
                  </a:lnTo>
                  <a:lnTo>
                    <a:pt x="1755" y="1003"/>
                  </a:lnTo>
                  <a:lnTo>
                    <a:pt x="1755" y="252"/>
                  </a:lnTo>
                  <a:lnTo>
                    <a:pt x="1504" y="252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5" name="Google Shape;4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3267" y="2986450"/>
            <a:ext cx="1633832" cy="98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28"/>
          <p:cNvSpPr txBox="1"/>
          <p:nvPr>
            <p:ph idx="4294967295" type="title"/>
          </p:nvPr>
        </p:nvSpPr>
        <p:spPr>
          <a:xfrm>
            <a:off x="713100" y="2571750"/>
            <a:ext cx="3240900" cy="11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</a:t>
            </a:r>
            <a:r>
              <a:rPr lang="en"/>
              <a:t>búsqueda</a:t>
            </a:r>
            <a:r>
              <a:rPr lang="en"/>
              <a:t> de la Felicidad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9" name="Google Shape;879;p37"/>
          <p:cNvGrpSpPr/>
          <p:nvPr/>
        </p:nvGrpSpPr>
        <p:grpSpPr>
          <a:xfrm flipH="1" rot="10800000">
            <a:off x="716540" y="1675419"/>
            <a:ext cx="667869" cy="667869"/>
            <a:chOff x="1377750" y="1690325"/>
            <a:chExt cx="771300" cy="771300"/>
          </a:xfrm>
        </p:grpSpPr>
        <p:sp>
          <p:nvSpPr>
            <p:cNvPr id="880" name="Google Shape;880;p37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7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7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5" name="Google Shape;885;p37"/>
          <p:cNvSpPr txBox="1"/>
          <p:nvPr/>
        </p:nvSpPr>
        <p:spPr>
          <a:xfrm>
            <a:off x="1846838" y="1861788"/>
            <a:ext cx="29580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AWARENESS</a:t>
            </a:r>
            <a:endParaRPr sz="16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86" name="Google Shape;886;p37"/>
          <p:cNvSpPr txBox="1"/>
          <p:nvPr/>
        </p:nvSpPr>
        <p:spPr>
          <a:xfrm>
            <a:off x="5267288" y="1863450"/>
            <a:ext cx="31602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Nuestro personaje ataca con un tipo de rayo, el cual le hace 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daño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a los enemigos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887" name="Google Shape;887;p37"/>
          <p:cNvGrpSpPr/>
          <p:nvPr/>
        </p:nvGrpSpPr>
        <p:grpSpPr>
          <a:xfrm flipH="1" rot="10800000">
            <a:off x="716527" y="2797369"/>
            <a:ext cx="667869" cy="667869"/>
            <a:chOff x="1377750" y="1690325"/>
            <a:chExt cx="771300" cy="771300"/>
          </a:xfrm>
        </p:grpSpPr>
        <p:sp>
          <p:nvSpPr>
            <p:cNvPr id="888" name="Google Shape;888;p37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7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7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7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3" name="Google Shape;893;p37"/>
          <p:cNvSpPr txBox="1"/>
          <p:nvPr/>
        </p:nvSpPr>
        <p:spPr>
          <a:xfrm>
            <a:off x="1846825" y="2983738"/>
            <a:ext cx="29580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DECISION</a:t>
            </a:r>
            <a:endParaRPr sz="16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894" name="Google Shape;894;p37"/>
          <p:cNvSpPr txBox="1"/>
          <p:nvPr/>
        </p:nvSpPr>
        <p:spPr>
          <a:xfrm>
            <a:off x="5267250" y="3013738"/>
            <a:ext cx="31602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El personaje contará con 3 vidas, que podrá perder, pero 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también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podrá recuperar recolectando todos los 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ítems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del nivel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895" name="Google Shape;895;p37"/>
          <p:cNvGrpSpPr/>
          <p:nvPr/>
        </p:nvGrpSpPr>
        <p:grpSpPr>
          <a:xfrm flipH="1" rot="10800000">
            <a:off x="684577" y="362769"/>
            <a:ext cx="667869" cy="667869"/>
            <a:chOff x="1377750" y="1690325"/>
            <a:chExt cx="771300" cy="771300"/>
          </a:xfrm>
        </p:grpSpPr>
        <p:sp>
          <p:nvSpPr>
            <p:cNvPr id="896" name="Google Shape;896;p37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7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7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7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7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1" name="Google Shape;901;p37"/>
          <p:cNvSpPr txBox="1"/>
          <p:nvPr/>
        </p:nvSpPr>
        <p:spPr>
          <a:xfrm>
            <a:off x="5235300" y="470963"/>
            <a:ext cx="32241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Las 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mecánicas</a:t>
            </a: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 del personaje son moverse horizontalmente, saltar y disparar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902" name="Google Shape;902;p37"/>
          <p:cNvCxnSpPr/>
          <p:nvPr/>
        </p:nvCxnSpPr>
        <p:spPr>
          <a:xfrm>
            <a:off x="4801402" y="1967113"/>
            <a:ext cx="462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03" name="Google Shape;903;p37"/>
          <p:cNvCxnSpPr/>
          <p:nvPr/>
        </p:nvCxnSpPr>
        <p:spPr>
          <a:xfrm>
            <a:off x="4801402" y="792931"/>
            <a:ext cx="462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04" name="Google Shape;904;p37"/>
          <p:cNvCxnSpPr/>
          <p:nvPr/>
        </p:nvCxnSpPr>
        <p:spPr>
          <a:xfrm>
            <a:off x="4804827" y="3131313"/>
            <a:ext cx="462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905" name="Google Shape;905;p37"/>
          <p:cNvSpPr txBox="1"/>
          <p:nvPr/>
        </p:nvSpPr>
        <p:spPr>
          <a:xfrm>
            <a:off x="819325" y="1861788"/>
            <a:ext cx="4623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2</a:t>
            </a:r>
            <a:endParaRPr sz="20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906" name="Google Shape;906;p37"/>
          <p:cNvSpPr txBox="1"/>
          <p:nvPr/>
        </p:nvSpPr>
        <p:spPr>
          <a:xfrm>
            <a:off x="787363" y="549138"/>
            <a:ext cx="4623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1</a:t>
            </a:r>
            <a:endParaRPr sz="20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907" name="Google Shape;907;p37"/>
          <p:cNvSpPr txBox="1"/>
          <p:nvPr/>
        </p:nvSpPr>
        <p:spPr>
          <a:xfrm>
            <a:off x="819313" y="2983725"/>
            <a:ext cx="4623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3</a:t>
            </a:r>
            <a:endParaRPr sz="20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pic>
        <p:nvPicPr>
          <p:cNvPr id="908" name="Google Shape;9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9839" y="1542676"/>
            <a:ext cx="2511975" cy="109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9" name="Google Shape;90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8938" y="95200"/>
            <a:ext cx="1609725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0" name="Google Shape;91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93225" y="2797363"/>
            <a:ext cx="2065200" cy="79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1" name="Google Shape;91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22738" y="4068950"/>
            <a:ext cx="2542141" cy="451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2" name="Google Shape;912;p37"/>
          <p:cNvGrpSpPr/>
          <p:nvPr/>
        </p:nvGrpSpPr>
        <p:grpSpPr>
          <a:xfrm flipH="1" rot="10800000">
            <a:off x="716540" y="3919332"/>
            <a:ext cx="667869" cy="667869"/>
            <a:chOff x="1377750" y="1690325"/>
            <a:chExt cx="771300" cy="771300"/>
          </a:xfrm>
        </p:grpSpPr>
        <p:sp>
          <p:nvSpPr>
            <p:cNvPr id="913" name="Google Shape;913;p37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7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7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7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7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8" name="Google Shape;918;p37"/>
          <p:cNvSpPr txBox="1"/>
          <p:nvPr/>
        </p:nvSpPr>
        <p:spPr>
          <a:xfrm>
            <a:off x="819325" y="4105688"/>
            <a:ext cx="4623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4</a:t>
            </a:r>
            <a:endParaRPr sz="20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919" name="Google Shape;919;p37"/>
          <p:cNvSpPr txBox="1"/>
          <p:nvPr/>
        </p:nvSpPr>
        <p:spPr>
          <a:xfrm>
            <a:off x="5263825" y="4105688"/>
            <a:ext cx="31602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Al recolectar los ítems, se sumará puntaje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920" name="Google Shape;920;p37"/>
          <p:cNvCxnSpPr/>
          <p:nvPr/>
        </p:nvCxnSpPr>
        <p:spPr>
          <a:xfrm>
            <a:off x="4801402" y="4331438"/>
            <a:ext cx="462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38"/>
          <p:cNvGrpSpPr/>
          <p:nvPr/>
        </p:nvGrpSpPr>
        <p:grpSpPr>
          <a:xfrm flipH="1" rot="10800000">
            <a:off x="684577" y="362769"/>
            <a:ext cx="667869" cy="667869"/>
            <a:chOff x="1377750" y="1690325"/>
            <a:chExt cx="771300" cy="771300"/>
          </a:xfrm>
        </p:grpSpPr>
        <p:sp>
          <p:nvSpPr>
            <p:cNvPr id="926" name="Google Shape;926;p38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8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8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8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8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1" name="Google Shape;931;p38"/>
          <p:cNvSpPr txBox="1"/>
          <p:nvPr/>
        </p:nvSpPr>
        <p:spPr>
          <a:xfrm>
            <a:off x="5235325" y="574313"/>
            <a:ext cx="32241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Algunos enemigos contarán con inteligencia artificial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932" name="Google Shape;932;p38"/>
          <p:cNvCxnSpPr/>
          <p:nvPr/>
        </p:nvCxnSpPr>
        <p:spPr>
          <a:xfrm>
            <a:off x="4801402" y="792931"/>
            <a:ext cx="462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933" name="Google Shape;933;p38"/>
          <p:cNvSpPr txBox="1"/>
          <p:nvPr/>
        </p:nvSpPr>
        <p:spPr>
          <a:xfrm>
            <a:off x="787363" y="549138"/>
            <a:ext cx="4623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5</a:t>
            </a:r>
            <a:endParaRPr sz="20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pic>
        <p:nvPicPr>
          <p:cNvPr id="934" name="Google Shape;9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889" y="219100"/>
            <a:ext cx="2065200" cy="1161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9" name="Google Shape;93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25" y="2628900"/>
            <a:ext cx="4574049" cy="226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0" name="Google Shape;940;p39"/>
          <p:cNvPicPr preferRelativeResize="0"/>
          <p:nvPr/>
        </p:nvPicPr>
        <p:blipFill rotWithShape="1">
          <a:blip r:embed="rId4">
            <a:alphaModFix/>
          </a:blip>
          <a:srcRect b="0" l="0" r="19916" t="0"/>
          <a:stretch/>
        </p:blipFill>
        <p:spPr>
          <a:xfrm>
            <a:off x="0" y="6650"/>
            <a:ext cx="4636574" cy="262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1" name="Google Shape;941;p39"/>
          <p:cNvPicPr preferRelativeResize="0"/>
          <p:nvPr/>
        </p:nvPicPr>
        <p:blipFill rotWithShape="1">
          <a:blip r:embed="rId5">
            <a:alphaModFix/>
          </a:blip>
          <a:srcRect b="0" l="0" r="8550" t="0"/>
          <a:stretch/>
        </p:blipFill>
        <p:spPr>
          <a:xfrm>
            <a:off x="4636575" y="6650"/>
            <a:ext cx="4521376" cy="262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2" name="Google Shape;942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36575" y="2622250"/>
            <a:ext cx="4521375" cy="232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7" name="Google Shape;94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89775"/>
            <a:ext cx="4572000" cy="263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8" name="Google Shape;948;p40"/>
          <p:cNvPicPr preferRelativeResize="0"/>
          <p:nvPr/>
        </p:nvPicPr>
        <p:blipFill rotWithShape="1">
          <a:blip r:embed="rId4">
            <a:alphaModFix/>
          </a:blip>
          <a:srcRect b="0" l="0" r="9812" t="0"/>
          <a:stretch/>
        </p:blipFill>
        <p:spPr>
          <a:xfrm>
            <a:off x="0" y="0"/>
            <a:ext cx="4633675" cy="26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9" name="Google Shape;949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689775"/>
            <a:ext cx="4572000" cy="258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1"/>
          <p:cNvSpPr txBox="1"/>
          <p:nvPr>
            <p:ph type="title"/>
          </p:nvPr>
        </p:nvSpPr>
        <p:spPr>
          <a:xfrm>
            <a:off x="514875" y="1220125"/>
            <a:ext cx="8315100" cy="113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Gracias</a:t>
            </a:r>
            <a:endParaRPr/>
          </a:p>
        </p:txBody>
      </p:sp>
      <p:sp>
        <p:nvSpPr>
          <p:cNvPr id="955" name="Google Shape;955;p41"/>
          <p:cNvSpPr txBox="1"/>
          <p:nvPr>
            <p:ph idx="1" type="subTitle"/>
          </p:nvPr>
        </p:nvSpPr>
        <p:spPr>
          <a:xfrm>
            <a:off x="856950" y="4000500"/>
            <a:ext cx="7146900" cy="3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invertir en este juego, al nequi 3212855163 </a:t>
            </a:r>
            <a:endParaRPr/>
          </a:p>
        </p:txBody>
      </p:sp>
      <p:pic>
        <p:nvPicPr>
          <p:cNvPr id="956" name="Google Shape;95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675" y="2357725"/>
            <a:ext cx="1488650" cy="148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9"/>
          <p:cNvSpPr txBox="1"/>
          <p:nvPr>
            <p:ph type="title"/>
          </p:nvPr>
        </p:nvSpPr>
        <p:spPr>
          <a:xfrm>
            <a:off x="1728300" y="1908463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</a:t>
            </a:r>
            <a:endParaRPr/>
          </a:p>
        </p:txBody>
      </p:sp>
      <p:sp>
        <p:nvSpPr>
          <p:cNvPr id="462" name="Google Shape;462;p29"/>
          <p:cNvSpPr txBox="1"/>
          <p:nvPr>
            <p:ph idx="2" type="title"/>
          </p:nvPr>
        </p:nvSpPr>
        <p:spPr>
          <a:xfrm>
            <a:off x="2114400" y="1489688"/>
            <a:ext cx="12273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463" name="Google Shape;463;p29"/>
          <p:cNvSpPr txBox="1"/>
          <p:nvPr>
            <p:ph idx="1" type="subTitle"/>
          </p:nvPr>
        </p:nvSpPr>
        <p:spPr>
          <a:xfrm>
            <a:off x="1728300" y="2321263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Aspectos a tener en cuenta en nuestro videojuego</a:t>
            </a:r>
            <a:endParaRPr/>
          </a:p>
        </p:txBody>
      </p:sp>
      <p:sp>
        <p:nvSpPr>
          <p:cNvPr id="464" name="Google Shape;464;p29"/>
          <p:cNvSpPr txBox="1"/>
          <p:nvPr>
            <p:ph idx="3" type="title"/>
          </p:nvPr>
        </p:nvSpPr>
        <p:spPr>
          <a:xfrm>
            <a:off x="5829400" y="1905463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Alcance</a:t>
            </a:r>
            <a:endParaRPr/>
          </a:p>
        </p:txBody>
      </p:sp>
      <p:sp>
        <p:nvSpPr>
          <p:cNvPr id="465" name="Google Shape;465;p29"/>
          <p:cNvSpPr txBox="1"/>
          <p:nvPr>
            <p:ph idx="5" type="subTitle"/>
          </p:nvPr>
        </p:nvSpPr>
        <p:spPr>
          <a:xfrm>
            <a:off x="5829400" y="2318263"/>
            <a:ext cx="19995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Hasta donde vamos a desarrollar</a:t>
            </a:r>
            <a:endParaRPr/>
          </a:p>
        </p:txBody>
      </p:sp>
      <p:sp>
        <p:nvSpPr>
          <p:cNvPr id="466" name="Google Shape;466;p29"/>
          <p:cNvSpPr txBox="1"/>
          <p:nvPr>
            <p:ph idx="6" type="title"/>
          </p:nvPr>
        </p:nvSpPr>
        <p:spPr>
          <a:xfrm>
            <a:off x="2503775" y="3778500"/>
            <a:ext cx="43506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Explicación</a:t>
            </a:r>
            <a:r>
              <a:rPr lang="en"/>
              <a:t> del juego</a:t>
            </a:r>
            <a:endParaRPr/>
          </a:p>
        </p:txBody>
      </p:sp>
      <p:sp>
        <p:nvSpPr>
          <p:cNvPr id="467" name="Google Shape;467;p29"/>
          <p:cNvSpPr txBox="1"/>
          <p:nvPr>
            <p:ph idx="4" type="title"/>
          </p:nvPr>
        </p:nvSpPr>
        <p:spPr>
          <a:xfrm>
            <a:off x="6215500" y="1486688"/>
            <a:ext cx="12273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468" name="Google Shape;468;p29"/>
          <p:cNvSpPr txBox="1"/>
          <p:nvPr>
            <p:ph idx="7" type="title"/>
          </p:nvPr>
        </p:nvSpPr>
        <p:spPr>
          <a:xfrm>
            <a:off x="3865898" y="3359725"/>
            <a:ext cx="19635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469" name="Google Shape;469;p29"/>
          <p:cNvSpPr txBox="1"/>
          <p:nvPr>
            <p:ph idx="8" type="subTitle"/>
          </p:nvPr>
        </p:nvSpPr>
        <p:spPr>
          <a:xfrm>
            <a:off x="3248191" y="4191300"/>
            <a:ext cx="3198900" cy="4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Generalidades del videojuego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0"/>
          <p:cNvSpPr txBox="1"/>
          <p:nvPr>
            <p:ph type="title"/>
          </p:nvPr>
        </p:nvSpPr>
        <p:spPr>
          <a:xfrm>
            <a:off x="720000" y="2504275"/>
            <a:ext cx="4814400" cy="7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sp>
        <p:nvSpPr>
          <p:cNvPr id="475" name="Google Shape;475;p30"/>
          <p:cNvSpPr txBox="1"/>
          <p:nvPr>
            <p:ph idx="2" type="title"/>
          </p:nvPr>
        </p:nvSpPr>
        <p:spPr>
          <a:xfrm>
            <a:off x="1773398" y="1662475"/>
            <a:ext cx="2143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476" name="Google Shape;476;p30"/>
          <p:cNvSpPr txBox="1"/>
          <p:nvPr>
            <p:ph idx="1" type="subTitle"/>
          </p:nvPr>
        </p:nvSpPr>
        <p:spPr>
          <a:xfrm>
            <a:off x="720000" y="3240725"/>
            <a:ext cx="4249800" cy="2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477" name="Google Shape;477;p30"/>
          <p:cNvGrpSpPr/>
          <p:nvPr/>
        </p:nvGrpSpPr>
        <p:grpSpPr>
          <a:xfrm>
            <a:off x="6043725" y="1279625"/>
            <a:ext cx="2387179" cy="2584287"/>
            <a:chOff x="5882000" y="1279625"/>
            <a:chExt cx="2387179" cy="2584287"/>
          </a:xfrm>
        </p:grpSpPr>
        <p:sp>
          <p:nvSpPr>
            <p:cNvPr id="478" name="Google Shape;478;p30"/>
            <p:cNvSpPr/>
            <p:nvPr/>
          </p:nvSpPr>
          <p:spPr>
            <a:xfrm>
              <a:off x="5882000" y="1279625"/>
              <a:ext cx="2387179" cy="2584287"/>
            </a:xfrm>
            <a:custGeom>
              <a:rect b="b" l="l" r="r" t="t"/>
              <a:pathLst>
                <a:path extrusionOk="0" h="33184" w="30653">
                  <a:moveTo>
                    <a:pt x="15490" y="0"/>
                  </a:moveTo>
                  <a:cubicBezTo>
                    <a:pt x="12332" y="0"/>
                    <a:pt x="9299" y="978"/>
                    <a:pt x="6718" y="2807"/>
                  </a:cubicBezTo>
                  <a:cubicBezTo>
                    <a:pt x="6116" y="3233"/>
                    <a:pt x="5540" y="3709"/>
                    <a:pt x="5013" y="4211"/>
                  </a:cubicBezTo>
                  <a:cubicBezTo>
                    <a:pt x="4888" y="4336"/>
                    <a:pt x="4738" y="4461"/>
                    <a:pt x="4612" y="4612"/>
                  </a:cubicBezTo>
                  <a:lnTo>
                    <a:pt x="3710" y="4737"/>
                  </a:lnTo>
                  <a:cubicBezTo>
                    <a:pt x="3334" y="4787"/>
                    <a:pt x="2983" y="4988"/>
                    <a:pt x="2758" y="5313"/>
                  </a:cubicBezTo>
                  <a:cubicBezTo>
                    <a:pt x="2532" y="5614"/>
                    <a:pt x="2432" y="6015"/>
                    <a:pt x="2507" y="6391"/>
                  </a:cubicBezTo>
                  <a:lnTo>
                    <a:pt x="2632" y="7143"/>
                  </a:lnTo>
                  <a:cubicBezTo>
                    <a:pt x="2532" y="7318"/>
                    <a:pt x="2432" y="7469"/>
                    <a:pt x="2332" y="7644"/>
                  </a:cubicBezTo>
                  <a:cubicBezTo>
                    <a:pt x="1404" y="9248"/>
                    <a:pt x="878" y="11028"/>
                    <a:pt x="602" y="12882"/>
                  </a:cubicBezTo>
                  <a:cubicBezTo>
                    <a:pt x="1" y="16817"/>
                    <a:pt x="327" y="20927"/>
                    <a:pt x="327" y="24912"/>
                  </a:cubicBezTo>
                  <a:lnTo>
                    <a:pt x="327" y="32181"/>
                  </a:lnTo>
                  <a:cubicBezTo>
                    <a:pt x="327" y="32732"/>
                    <a:pt x="778" y="33183"/>
                    <a:pt x="1329" y="33183"/>
                  </a:cubicBezTo>
                  <a:lnTo>
                    <a:pt x="29650" y="33183"/>
                  </a:lnTo>
                  <a:cubicBezTo>
                    <a:pt x="30201" y="33183"/>
                    <a:pt x="30653" y="32732"/>
                    <a:pt x="30653" y="32181"/>
                  </a:cubicBezTo>
                  <a:lnTo>
                    <a:pt x="30653" y="15163"/>
                  </a:lnTo>
                  <a:cubicBezTo>
                    <a:pt x="30653" y="14486"/>
                    <a:pt x="30602" y="13810"/>
                    <a:pt x="30502" y="13158"/>
                  </a:cubicBezTo>
                  <a:cubicBezTo>
                    <a:pt x="30427" y="12657"/>
                    <a:pt x="30352" y="12156"/>
                    <a:pt x="30227" y="11654"/>
                  </a:cubicBezTo>
                  <a:cubicBezTo>
                    <a:pt x="28572" y="5038"/>
                    <a:pt x="22332" y="0"/>
                    <a:pt x="15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rotWithShape="0" algn="bl" dir="2460000" dist="66675">
                <a:schemeClr val="accent5">
                  <a:alpha val="19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>
              <a:off x="5979577" y="1357656"/>
              <a:ext cx="2205647" cy="2428143"/>
            </a:xfrm>
            <a:custGeom>
              <a:rect b="b" l="l" r="r" t="t"/>
              <a:pathLst>
                <a:path extrusionOk="0" h="31179" w="28322">
                  <a:moveTo>
                    <a:pt x="14161" y="1"/>
                  </a:moveTo>
                  <a:cubicBezTo>
                    <a:pt x="11104" y="1"/>
                    <a:pt x="8272" y="953"/>
                    <a:pt x="5966" y="2607"/>
                  </a:cubicBezTo>
                  <a:cubicBezTo>
                    <a:pt x="5389" y="3008"/>
                    <a:pt x="4863" y="3459"/>
                    <a:pt x="4362" y="3935"/>
                  </a:cubicBezTo>
                  <a:cubicBezTo>
                    <a:pt x="3384" y="4863"/>
                    <a:pt x="2532" y="5940"/>
                    <a:pt x="1856" y="7118"/>
                  </a:cubicBezTo>
                  <a:cubicBezTo>
                    <a:pt x="1379" y="7945"/>
                    <a:pt x="1003" y="8823"/>
                    <a:pt x="703" y="9725"/>
                  </a:cubicBezTo>
                  <a:cubicBezTo>
                    <a:pt x="678" y="9800"/>
                    <a:pt x="653" y="9875"/>
                    <a:pt x="628" y="9976"/>
                  </a:cubicBezTo>
                  <a:cubicBezTo>
                    <a:pt x="577" y="10126"/>
                    <a:pt x="527" y="10301"/>
                    <a:pt x="477" y="10477"/>
                  </a:cubicBezTo>
                  <a:cubicBezTo>
                    <a:pt x="277" y="11254"/>
                    <a:pt x="126" y="12081"/>
                    <a:pt x="51" y="12908"/>
                  </a:cubicBezTo>
                  <a:cubicBezTo>
                    <a:pt x="51" y="12958"/>
                    <a:pt x="51" y="13008"/>
                    <a:pt x="51" y="13058"/>
                  </a:cubicBezTo>
                  <a:cubicBezTo>
                    <a:pt x="26" y="13184"/>
                    <a:pt x="26" y="13334"/>
                    <a:pt x="26" y="13459"/>
                  </a:cubicBezTo>
                  <a:cubicBezTo>
                    <a:pt x="1" y="13685"/>
                    <a:pt x="1" y="13910"/>
                    <a:pt x="1" y="14161"/>
                  </a:cubicBezTo>
                  <a:lnTo>
                    <a:pt x="1" y="31179"/>
                  </a:lnTo>
                  <a:lnTo>
                    <a:pt x="28322" y="31179"/>
                  </a:lnTo>
                  <a:lnTo>
                    <a:pt x="28322" y="14161"/>
                  </a:lnTo>
                  <a:cubicBezTo>
                    <a:pt x="28322" y="14036"/>
                    <a:pt x="28322" y="13910"/>
                    <a:pt x="28322" y="13785"/>
                  </a:cubicBezTo>
                  <a:cubicBezTo>
                    <a:pt x="28322" y="13760"/>
                    <a:pt x="28322" y="13735"/>
                    <a:pt x="28322" y="13710"/>
                  </a:cubicBezTo>
                  <a:cubicBezTo>
                    <a:pt x="28322" y="13585"/>
                    <a:pt x="28297" y="13484"/>
                    <a:pt x="28297" y="13384"/>
                  </a:cubicBezTo>
                  <a:cubicBezTo>
                    <a:pt x="28297" y="13309"/>
                    <a:pt x="28297" y="13234"/>
                    <a:pt x="28297" y="13159"/>
                  </a:cubicBezTo>
                  <a:cubicBezTo>
                    <a:pt x="28272" y="13083"/>
                    <a:pt x="28272" y="13033"/>
                    <a:pt x="28272" y="12958"/>
                  </a:cubicBezTo>
                  <a:cubicBezTo>
                    <a:pt x="28272" y="12958"/>
                    <a:pt x="28272" y="12933"/>
                    <a:pt x="28272" y="12908"/>
                  </a:cubicBezTo>
                  <a:cubicBezTo>
                    <a:pt x="28272" y="12858"/>
                    <a:pt x="28272" y="12808"/>
                    <a:pt x="28247" y="12758"/>
                  </a:cubicBezTo>
                  <a:cubicBezTo>
                    <a:pt x="28247" y="12707"/>
                    <a:pt x="28247" y="12632"/>
                    <a:pt x="28247" y="12582"/>
                  </a:cubicBezTo>
                  <a:cubicBezTo>
                    <a:pt x="28222" y="12482"/>
                    <a:pt x="28222" y="12407"/>
                    <a:pt x="28197" y="12306"/>
                  </a:cubicBezTo>
                  <a:cubicBezTo>
                    <a:pt x="28197" y="12231"/>
                    <a:pt x="28172" y="12156"/>
                    <a:pt x="28172" y="12056"/>
                  </a:cubicBezTo>
                  <a:cubicBezTo>
                    <a:pt x="28172" y="12031"/>
                    <a:pt x="28146" y="11981"/>
                    <a:pt x="28146" y="11956"/>
                  </a:cubicBezTo>
                  <a:cubicBezTo>
                    <a:pt x="28146" y="11930"/>
                    <a:pt x="28146" y="11905"/>
                    <a:pt x="28146" y="11880"/>
                  </a:cubicBezTo>
                  <a:cubicBezTo>
                    <a:pt x="28146" y="11880"/>
                    <a:pt x="28146" y="11880"/>
                    <a:pt x="28146" y="11855"/>
                  </a:cubicBezTo>
                  <a:cubicBezTo>
                    <a:pt x="28121" y="11755"/>
                    <a:pt x="28096" y="11655"/>
                    <a:pt x="28096" y="11555"/>
                  </a:cubicBezTo>
                  <a:cubicBezTo>
                    <a:pt x="28071" y="11529"/>
                    <a:pt x="28071" y="11529"/>
                    <a:pt x="28071" y="11504"/>
                  </a:cubicBezTo>
                  <a:cubicBezTo>
                    <a:pt x="28071" y="11454"/>
                    <a:pt x="28071" y="11404"/>
                    <a:pt x="28046" y="11379"/>
                  </a:cubicBezTo>
                  <a:cubicBezTo>
                    <a:pt x="28046" y="11304"/>
                    <a:pt x="28021" y="11254"/>
                    <a:pt x="28021" y="11179"/>
                  </a:cubicBezTo>
                  <a:cubicBezTo>
                    <a:pt x="27971" y="11003"/>
                    <a:pt x="27946" y="10828"/>
                    <a:pt x="27896" y="10677"/>
                  </a:cubicBezTo>
                  <a:cubicBezTo>
                    <a:pt x="27871" y="10577"/>
                    <a:pt x="27846" y="10502"/>
                    <a:pt x="27821" y="10427"/>
                  </a:cubicBezTo>
                  <a:cubicBezTo>
                    <a:pt x="27796" y="10352"/>
                    <a:pt x="27796" y="10276"/>
                    <a:pt x="27771" y="10201"/>
                  </a:cubicBezTo>
                  <a:cubicBezTo>
                    <a:pt x="27745" y="10126"/>
                    <a:pt x="27720" y="10026"/>
                    <a:pt x="27695" y="9951"/>
                  </a:cubicBezTo>
                  <a:cubicBezTo>
                    <a:pt x="27695" y="9951"/>
                    <a:pt x="27695" y="9925"/>
                    <a:pt x="27695" y="9925"/>
                  </a:cubicBezTo>
                  <a:cubicBezTo>
                    <a:pt x="27645" y="9825"/>
                    <a:pt x="27620" y="9725"/>
                    <a:pt x="27570" y="9600"/>
                  </a:cubicBezTo>
                  <a:cubicBezTo>
                    <a:pt x="27545" y="9524"/>
                    <a:pt x="27520" y="9449"/>
                    <a:pt x="27495" y="9374"/>
                  </a:cubicBezTo>
                  <a:cubicBezTo>
                    <a:pt x="27470" y="9324"/>
                    <a:pt x="27470" y="9274"/>
                    <a:pt x="27445" y="9224"/>
                  </a:cubicBezTo>
                  <a:cubicBezTo>
                    <a:pt x="27370" y="9048"/>
                    <a:pt x="27319" y="8873"/>
                    <a:pt x="27244" y="8697"/>
                  </a:cubicBezTo>
                  <a:cubicBezTo>
                    <a:pt x="27219" y="8647"/>
                    <a:pt x="27169" y="8572"/>
                    <a:pt x="27144" y="8497"/>
                  </a:cubicBezTo>
                  <a:cubicBezTo>
                    <a:pt x="27044" y="8246"/>
                    <a:pt x="26943" y="8021"/>
                    <a:pt x="26818" y="7795"/>
                  </a:cubicBezTo>
                  <a:cubicBezTo>
                    <a:pt x="26793" y="7720"/>
                    <a:pt x="26743" y="7645"/>
                    <a:pt x="26718" y="7570"/>
                  </a:cubicBezTo>
                  <a:cubicBezTo>
                    <a:pt x="26668" y="7494"/>
                    <a:pt x="26618" y="7419"/>
                    <a:pt x="26593" y="7344"/>
                  </a:cubicBezTo>
                  <a:cubicBezTo>
                    <a:pt x="26492" y="7194"/>
                    <a:pt x="26417" y="7043"/>
                    <a:pt x="26342" y="6918"/>
                  </a:cubicBezTo>
                  <a:cubicBezTo>
                    <a:pt x="26292" y="6843"/>
                    <a:pt x="26267" y="6793"/>
                    <a:pt x="26242" y="6742"/>
                  </a:cubicBezTo>
                  <a:cubicBezTo>
                    <a:pt x="26116" y="6542"/>
                    <a:pt x="25991" y="6341"/>
                    <a:pt x="25866" y="6166"/>
                  </a:cubicBezTo>
                  <a:cubicBezTo>
                    <a:pt x="25816" y="6091"/>
                    <a:pt x="25766" y="6041"/>
                    <a:pt x="25740" y="5991"/>
                  </a:cubicBezTo>
                  <a:cubicBezTo>
                    <a:pt x="25615" y="5815"/>
                    <a:pt x="25465" y="5640"/>
                    <a:pt x="25339" y="5464"/>
                  </a:cubicBezTo>
                  <a:cubicBezTo>
                    <a:pt x="25314" y="5414"/>
                    <a:pt x="25264" y="5364"/>
                    <a:pt x="25239" y="5314"/>
                  </a:cubicBezTo>
                  <a:cubicBezTo>
                    <a:pt x="24989" y="5038"/>
                    <a:pt x="24763" y="4737"/>
                    <a:pt x="24512" y="4487"/>
                  </a:cubicBezTo>
                  <a:cubicBezTo>
                    <a:pt x="24462" y="4437"/>
                    <a:pt x="24412" y="4387"/>
                    <a:pt x="24362" y="4336"/>
                  </a:cubicBezTo>
                  <a:cubicBezTo>
                    <a:pt x="24312" y="4261"/>
                    <a:pt x="24237" y="4211"/>
                    <a:pt x="24187" y="4136"/>
                  </a:cubicBezTo>
                  <a:cubicBezTo>
                    <a:pt x="24061" y="4011"/>
                    <a:pt x="23936" y="3910"/>
                    <a:pt x="23811" y="3785"/>
                  </a:cubicBezTo>
                  <a:cubicBezTo>
                    <a:pt x="23760" y="3735"/>
                    <a:pt x="23685" y="3660"/>
                    <a:pt x="23610" y="3610"/>
                  </a:cubicBezTo>
                  <a:cubicBezTo>
                    <a:pt x="22658" y="2757"/>
                    <a:pt x="21580" y="2031"/>
                    <a:pt x="20427" y="1454"/>
                  </a:cubicBezTo>
                  <a:cubicBezTo>
                    <a:pt x="18547" y="527"/>
                    <a:pt x="16417" y="1"/>
                    <a:pt x="14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>
              <a:off x="7213123" y="3125965"/>
              <a:ext cx="972067" cy="659778"/>
            </a:xfrm>
            <a:custGeom>
              <a:rect b="b" l="l" r="r" t="t"/>
              <a:pathLst>
                <a:path extrusionOk="0" h="8472" w="12482">
                  <a:moveTo>
                    <a:pt x="7169" y="0"/>
                  </a:moveTo>
                  <a:cubicBezTo>
                    <a:pt x="3209" y="0"/>
                    <a:pt x="1" y="3209"/>
                    <a:pt x="1" y="7168"/>
                  </a:cubicBezTo>
                  <a:cubicBezTo>
                    <a:pt x="1" y="7620"/>
                    <a:pt x="51" y="8046"/>
                    <a:pt x="126" y="8472"/>
                  </a:cubicBezTo>
                  <a:lnTo>
                    <a:pt x="12482" y="8472"/>
                  </a:lnTo>
                  <a:lnTo>
                    <a:pt x="12482" y="2356"/>
                  </a:lnTo>
                  <a:cubicBezTo>
                    <a:pt x="11179" y="903"/>
                    <a:pt x="9274" y="0"/>
                    <a:pt x="71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>
              <a:off x="7279473" y="2218409"/>
              <a:ext cx="113312" cy="113234"/>
            </a:xfrm>
            <a:custGeom>
              <a:rect b="b" l="l" r="r" t="t"/>
              <a:pathLst>
                <a:path extrusionOk="0" h="1454" w="1455">
                  <a:moveTo>
                    <a:pt x="728" y="0"/>
                  </a:moveTo>
                  <a:cubicBezTo>
                    <a:pt x="327" y="0"/>
                    <a:pt x="1" y="326"/>
                    <a:pt x="1" y="727"/>
                  </a:cubicBezTo>
                  <a:cubicBezTo>
                    <a:pt x="1" y="1128"/>
                    <a:pt x="327" y="1454"/>
                    <a:pt x="728" y="1454"/>
                  </a:cubicBezTo>
                  <a:cubicBezTo>
                    <a:pt x="1129" y="1454"/>
                    <a:pt x="1454" y="1128"/>
                    <a:pt x="1454" y="727"/>
                  </a:cubicBezTo>
                  <a:cubicBezTo>
                    <a:pt x="1454" y="326"/>
                    <a:pt x="1129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>
              <a:off x="7917739" y="3613930"/>
              <a:ext cx="115259" cy="113234"/>
            </a:xfrm>
            <a:custGeom>
              <a:rect b="b" l="l" r="r" t="t"/>
              <a:pathLst>
                <a:path extrusionOk="0" h="1454" w="1480">
                  <a:moveTo>
                    <a:pt x="727" y="0"/>
                  </a:moveTo>
                  <a:cubicBezTo>
                    <a:pt x="326" y="0"/>
                    <a:pt x="0" y="326"/>
                    <a:pt x="0" y="727"/>
                  </a:cubicBezTo>
                  <a:cubicBezTo>
                    <a:pt x="0" y="1128"/>
                    <a:pt x="326" y="1454"/>
                    <a:pt x="727" y="1454"/>
                  </a:cubicBezTo>
                  <a:cubicBezTo>
                    <a:pt x="1128" y="1454"/>
                    <a:pt x="1479" y="1128"/>
                    <a:pt x="1479" y="727"/>
                  </a:cubicBezTo>
                  <a:cubicBezTo>
                    <a:pt x="1479" y="326"/>
                    <a:pt x="1128" y="0"/>
                    <a:pt x="7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>
              <a:off x="6859880" y="3613930"/>
              <a:ext cx="113234" cy="113234"/>
            </a:xfrm>
            <a:custGeom>
              <a:rect b="b" l="l" r="r" t="t"/>
              <a:pathLst>
                <a:path extrusionOk="0" h="1454" w="1454">
                  <a:moveTo>
                    <a:pt x="727" y="0"/>
                  </a:moveTo>
                  <a:cubicBezTo>
                    <a:pt x="326" y="0"/>
                    <a:pt x="0" y="326"/>
                    <a:pt x="0" y="727"/>
                  </a:cubicBezTo>
                  <a:cubicBezTo>
                    <a:pt x="0" y="1128"/>
                    <a:pt x="326" y="1454"/>
                    <a:pt x="727" y="1454"/>
                  </a:cubicBezTo>
                  <a:cubicBezTo>
                    <a:pt x="1128" y="1454"/>
                    <a:pt x="1454" y="1128"/>
                    <a:pt x="1454" y="727"/>
                  </a:cubicBezTo>
                  <a:cubicBezTo>
                    <a:pt x="1454" y="326"/>
                    <a:pt x="1128" y="0"/>
                    <a:pt x="7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6032299" y="2144194"/>
              <a:ext cx="113312" cy="113312"/>
            </a:xfrm>
            <a:custGeom>
              <a:rect b="b" l="l" r="r" t="t"/>
              <a:pathLst>
                <a:path extrusionOk="0" h="1455" w="1455">
                  <a:moveTo>
                    <a:pt x="727" y="1"/>
                  </a:moveTo>
                  <a:cubicBezTo>
                    <a:pt x="326" y="1"/>
                    <a:pt x="1" y="327"/>
                    <a:pt x="1" y="728"/>
                  </a:cubicBezTo>
                  <a:cubicBezTo>
                    <a:pt x="1" y="1129"/>
                    <a:pt x="326" y="1455"/>
                    <a:pt x="727" y="1455"/>
                  </a:cubicBezTo>
                  <a:cubicBezTo>
                    <a:pt x="1128" y="1455"/>
                    <a:pt x="1454" y="1129"/>
                    <a:pt x="1454" y="728"/>
                  </a:cubicBezTo>
                  <a:cubicBezTo>
                    <a:pt x="1454" y="327"/>
                    <a:pt x="1128" y="1"/>
                    <a:pt x="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7279473" y="1474780"/>
              <a:ext cx="113312" cy="113234"/>
            </a:xfrm>
            <a:custGeom>
              <a:rect b="b" l="l" r="r" t="t"/>
              <a:pathLst>
                <a:path extrusionOk="0" h="1454" w="1455">
                  <a:moveTo>
                    <a:pt x="728" y="0"/>
                  </a:moveTo>
                  <a:cubicBezTo>
                    <a:pt x="327" y="0"/>
                    <a:pt x="1" y="326"/>
                    <a:pt x="1" y="727"/>
                  </a:cubicBezTo>
                  <a:cubicBezTo>
                    <a:pt x="1" y="1128"/>
                    <a:pt x="327" y="1454"/>
                    <a:pt x="728" y="1454"/>
                  </a:cubicBezTo>
                  <a:cubicBezTo>
                    <a:pt x="1129" y="1454"/>
                    <a:pt x="1454" y="1128"/>
                    <a:pt x="1454" y="727"/>
                  </a:cubicBezTo>
                  <a:cubicBezTo>
                    <a:pt x="1454" y="326"/>
                    <a:pt x="1129" y="0"/>
                    <a:pt x="728" y="0"/>
                  </a:cubicBezTo>
                  <a:close/>
                </a:path>
              </a:pathLst>
            </a:custGeom>
            <a:solidFill>
              <a:srgbClr val="FDE8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7457106" y="1470886"/>
              <a:ext cx="724183" cy="913503"/>
            </a:xfrm>
            <a:custGeom>
              <a:rect b="b" l="l" r="r" t="t"/>
              <a:pathLst>
                <a:path extrusionOk="0" h="11730" w="9299">
                  <a:moveTo>
                    <a:pt x="1454" y="0"/>
                  </a:moveTo>
                  <a:cubicBezTo>
                    <a:pt x="527" y="1228"/>
                    <a:pt x="0" y="2757"/>
                    <a:pt x="0" y="4386"/>
                  </a:cubicBezTo>
                  <a:cubicBezTo>
                    <a:pt x="0" y="8446"/>
                    <a:pt x="3284" y="11730"/>
                    <a:pt x="7319" y="11730"/>
                  </a:cubicBezTo>
                  <a:cubicBezTo>
                    <a:pt x="8021" y="11730"/>
                    <a:pt x="8672" y="11629"/>
                    <a:pt x="9299" y="11454"/>
                  </a:cubicBezTo>
                  <a:cubicBezTo>
                    <a:pt x="9299" y="11404"/>
                    <a:pt x="9299" y="11354"/>
                    <a:pt x="9274" y="11304"/>
                  </a:cubicBezTo>
                  <a:cubicBezTo>
                    <a:pt x="9274" y="11253"/>
                    <a:pt x="9274" y="11178"/>
                    <a:pt x="9274" y="11128"/>
                  </a:cubicBezTo>
                  <a:cubicBezTo>
                    <a:pt x="9249" y="11028"/>
                    <a:pt x="9249" y="10953"/>
                    <a:pt x="9224" y="10852"/>
                  </a:cubicBezTo>
                  <a:cubicBezTo>
                    <a:pt x="9224" y="10777"/>
                    <a:pt x="9199" y="10702"/>
                    <a:pt x="9199" y="10602"/>
                  </a:cubicBezTo>
                  <a:cubicBezTo>
                    <a:pt x="9199" y="10577"/>
                    <a:pt x="9173" y="10527"/>
                    <a:pt x="9173" y="10502"/>
                  </a:cubicBezTo>
                  <a:cubicBezTo>
                    <a:pt x="9173" y="10476"/>
                    <a:pt x="9173" y="10451"/>
                    <a:pt x="9173" y="10426"/>
                  </a:cubicBezTo>
                  <a:cubicBezTo>
                    <a:pt x="9173" y="10426"/>
                    <a:pt x="9173" y="10426"/>
                    <a:pt x="9173" y="10401"/>
                  </a:cubicBezTo>
                  <a:cubicBezTo>
                    <a:pt x="9148" y="10301"/>
                    <a:pt x="9123" y="10201"/>
                    <a:pt x="9123" y="10101"/>
                  </a:cubicBezTo>
                  <a:cubicBezTo>
                    <a:pt x="9098" y="10075"/>
                    <a:pt x="9098" y="10075"/>
                    <a:pt x="9098" y="10050"/>
                  </a:cubicBezTo>
                  <a:cubicBezTo>
                    <a:pt x="9098" y="10000"/>
                    <a:pt x="9098" y="9950"/>
                    <a:pt x="9073" y="9925"/>
                  </a:cubicBezTo>
                  <a:cubicBezTo>
                    <a:pt x="9073" y="9850"/>
                    <a:pt x="9048" y="9800"/>
                    <a:pt x="9048" y="9725"/>
                  </a:cubicBezTo>
                  <a:cubicBezTo>
                    <a:pt x="8998" y="9549"/>
                    <a:pt x="8973" y="9374"/>
                    <a:pt x="8923" y="9223"/>
                  </a:cubicBezTo>
                  <a:cubicBezTo>
                    <a:pt x="8898" y="9123"/>
                    <a:pt x="8873" y="9048"/>
                    <a:pt x="8848" y="8973"/>
                  </a:cubicBezTo>
                  <a:cubicBezTo>
                    <a:pt x="8823" y="8898"/>
                    <a:pt x="8823" y="8822"/>
                    <a:pt x="8798" y="8747"/>
                  </a:cubicBezTo>
                  <a:cubicBezTo>
                    <a:pt x="8772" y="8672"/>
                    <a:pt x="8747" y="8572"/>
                    <a:pt x="8722" y="8497"/>
                  </a:cubicBezTo>
                  <a:cubicBezTo>
                    <a:pt x="8722" y="8497"/>
                    <a:pt x="8722" y="8471"/>
                    <a:pt x="8722" y="8471"/>
                  </a:cubicBezTo>
                  <a:cubicBezTo>
                    <a:pt x="8672" y="8371"/>
                    <a:pt x="8647" y="8271"/>
                    <a:pt x="8597" y="8146"/>
                  </a:cubicBezTo>
                  <a:cubicBezTo>
                    <a:pt x="8572" y="8070"/>
                    <a:pt x="8547" y="7995"/>
                    <a:pt x="8522" y="7920"/>
                  </a:cubicBezTo>
                  <a:cubicBezTo>
                    <a:pt x="8497" y="7870"/>
                    <a:pt x="8497" y="7820"/>
                    <a:pt x="8472" y="7770"/>
                  </a:cubicBezTo>
                  <a:cubicBezTo>
                    <a:pt x="8397" y="7594"/>
                    <a:pt x="8346" y="7419"/>
                    <a:pt x="8271" y="7243"/>
                  </a:cubicBezTo>
                  <a:cubicBezTo>
                    <a:pt x="8246" y="7193"/>
                    <a:pt x="8196" y="7118"/>
                    <a:pt x="8171" y="7043"/>
                  </a:cubicBezTo>
                  <a:cubicBezTo>
                    <a:pt x="8071" y="6792"/>
                    <a:pt x="7970" y="6567"/>
                    <a:pt x="7845" y="6341"/>
                  </a:cubicBezTo>
                  <a:cubicBezTo>
                    <a:pt x="7820" y="6266"/>
                    <a:pt x="7770" y="6191"/>
                    <a:pt x="7745" y="6116"/>
                  </a:cubicBezTo>
                  <a:cubicBezTo>
                    <a:pt x="7695" y="6040"/>
                    <a:pt x="7645" y="5965"/>
                    <a:pt x="7620" y="5890"/>
                  </a:cubicBezTo>
                  <a:cubicBezTo>
                    <a:pt x="7519" y="5740"/>
                    <a:pt x="7444" y="5589"/>
                    <a:pt x="7369" y="5464"/>
                  </a:cubicBezTo>
                  <a:cubicBezTo>
                    <a:pt x="7319" y="5389"/>
                    <a:pt x="7294" y="5339"/>
                    <a:pt x="7269" y="5288"/>
                  </a:cubicBezTo>
                  <a:cubicBezTo>
                    <a:pt x="7143" y="5088"/>
                    <a:pt x="7018" y="4887"/>
                    <a:pt x="6893" y="4712"/>
                  </a:cubicBezTo>
                  <a:cubicBezTo>
                    <a:pt x="6843" y="4637"/>
                    <a:pt x="6793" y="4587"/>
                    <a:pt x="6767" y="4537"/>
                  </a:cubicBezTo>
                  <a:cubicBezTo>
                    <a:pt x="6642" y="4361"/>
                    <a:pt x="6492" y="4186"/>
                    <a:pt x="6366" y="4010"/>
                  </a:cubicBezTo>
                  <a:cubicBezTo>
                    <a:pt x="6341" y="3960"/>
                    <a:pt x="6291" y="3910"/>
                    <a:pt x="6266" y="3860"/>
                  </a:cubicBezTo>
                  <a:cubicBezTo>
                    <a:pt x="6016" y="3584"/>
                    <a:pt x="5790" y="3283"/>
                    <a:pt x="5539" y="3033"/>
                  </a:cubicBezTo>
                  <a:cubicBezTo>
                    <a:pt x="5489" y="2983"/>
                    <a:pt x="5439" y="2933"/>
                    <a:pt x="5389" y="2882"/>
                  </a:cubicBezTo>
                  <a:cubicBezTo>
                    <a:pt x="5339" y="2807"/>
                    <a:pt x="5264" y="2757"/>
                    <a:pt x="5214" y="2682"/>
                  </a:cubicBezTo>
                  <a:cubicBezTo>
                    <a:pt x="5088" y="2557"/>
                    <a:pt x="4963" y="2456"/>
                    <a:pt x="4838" y="2331"/>
                  </a:cubicBezTo>
                  <a:cubicBezTo>
                    <a:pt x="4787" y="2281"/>
                    <a:pt x="4712" y="2206"/>
                    <a:pt x="4637" y="2156"/>
                  </a:cubicBezTo>
                  <a:cubicBezTo>
                    <a:pt x="3685" y="1303"/>
                    <a:pt x="2607" y="577"/>
                    <a:pt x="1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7408278" y="1940473"/>
              <a:ext cx="68454" cy="120632"/>
            </a:xfrm>
            <a:custGeom>
              <a:rect b="b" l="l" r="r" t="t"/>
              <a:pathLst>
                <a:path extrusionOk="0" h="1549" w="879">
                  <a:moveTo>
                    <a:pt x="157" y="1"/>
                  </a:moveTo>
                  <a:cubicBezTo>
                    <a:pt x="139" y="1"/>
                    <a:pt x="120" y="4"/>
                    <a:pt x="101" y="10"/>
                  </a:cubicBezTo>
                  <a:cubicBezTo>
                    <a:pt x="51" y="60"/>
                    <a:pt x="1" y="136"/>
                    <a:pt x="51" y="211"/>
                  </a:cubicBezTo>
                  <a:lnTo>
                    <a:pt x="577" y="1464"/>
                  </a:lnTo>
                  <a:cubicBezTo>
                    <a:pt x="615" y="1520"/>
                    <a:pt x="667" y="1549"/>
                    <a:pt x="722" y="1549"/>
                  </a:cubicBezTo>
                  <a:cubicBezTo>
                    <a:pt x="740" y="1549"/>
                    <a:pt x="759" y="1545"/>
                    <a:pt x="778" y="1539"/>
                  </a:cubicBezTo>
                  <a:cubicBezTo>
                    <a:pt x="828" y="1514"/>
                    <a:pt x="878" y="1439"/>
                    <a:pt x="828" y="1364"/>
                  </a:cubicBezTo>
                  <a:lnTo>
                    <a:pt x="302" y="86"/>
                  </a:lnTo>
                  <a:cubicBezTo>
                    <a:pt x="264" y="29"/>
                    <a:pt x="212" y="1"/>
                    <a:pt x="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7578124" y="1885883"/>
              <a:ext cx="68376" cy="120554"/>
            </a:xfrm>
            <a:custGeom>
              <a:rect b="b" l="l" r="r" t="t"/>
              <a:pathLst>
                <a:path extrusionOk="0" h="1548" w="878">
                  <a:moveTo>
                    <a:pt x="157" y="0"/>
                  </a:moveTo>
                  <a:cubicBezTo>
                    <a:pt x="138" y="0"/>
                    <a:pt x="119" y="3"/>
                    <a:pt x="101" y="10"/>
                  </a:cubicBezTo>
                  <a:cubicBezTo>
                    <a:pt x="51" y="35"/>
                    <a:pt x="0" y="110"/>
                    <a:pt x="51" y="185"/>
                  </a:cubicBezTo>
                  <a:lnTo>
                    <a:pt x="577" y="1463"/>
                  </a:lnTo>
                  <a:cubicBezTo>
                    <a:pt x="614" y="1520"/>
                    <a:pt x="666" y="1548"/>
                    <a:pt x="721" y="1548"/>
                  </a:cubicBezTo>
                  <a:cubicBezTo>
                    <a:pt x="740" y="1548"/>
                    <a:pt x="759" y="1545"/>
                    <a:pt x="777" y="1538"/>
                  </a:cubicBezTo>
                  <a:cubicBezTo>
                    <a:pt x="827" y="1488"/>
                    <a:pt x="878" y="1413"/>
                    <a:pt x="853" y="1338"/>
                  </a:cubicBezTo>
                  <a:lnTo>
                    <a:pt x="301" y="85"/>
                  </a:lnTo>
                  <a:cubicBezTo>
                    <a:pt x="264" y="28"/>
                    <a:pt x="212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7474706" y="1721878"/>
              <a:ext cx="62536" cy="122346"/>
            </a:xfrm>
            <a:custGeom>
              <a:rect b="b" l="l" r="r" t="t"/>
              <a:pathLst>
                <a:path extrusionOk="0" h="1571" w="803">
                  <a:moveTo>
                    <a:pt x="646" y="1"/>
                  </a:moveTo>
                  <a:cubicBezTo>
                    <a:pt x="592" y="1"/>
                    <a:pt x="545" y="29"/>
                    <a:pt x="526" y="86"/>
                  </a:cubicBezTo>
                  <a:lnTo>
                    <a:pt x="50" y="1389"/>
                  </a:lnTo>
                  <a:cubicBezTo>
                    <a:pt x="0" y="1464"/>
                    <a:pt x="50" y="1539"/>
                    <a:pt x="125" y="1564"/>
                  </a:cubicBezTo>
                  <a:cubicBezTo>
                    <a:pt x="139" y="1569"/>
                    <a:pt x="153" y="1571"/>
                    <a:pt x="166" y="1571"/>
                  </a:cubicBezTo>
                  <a:cubicBezTo>
                    <a:pt x="226" y="1571"/>
                    <a:pt x="280" y="1530"/>
                    <a:pt x="301" y="1489"/>
                  </a:cubicBezTo>
                  <a:lnTo>
                    <a:pt x="777" y="186"/>
                  </a:lnTo>
                  <a:cubicBezTo>
                    <a:pt x="802" y="111"/>
                    <a:pt x="777" y="35"/>
                    <a:pt x="702" y="10"/>
                  </a:cubicBezTo>
                  <a:cubicBezTo>
                    <a:pt x="683" y="4"/>
                    <a:pt x="66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7738158" y="1833395"/>
              <a:ext cx="60589" cy="122346"/>
            </a:xfrm>
            <a:custGeom>
              <a:rect b="b" l="l" r="r" t="t"/>
              <a:pathLst>
                <a:path extrusionOk="0" h="1571" w="778">
                  <a:moveTo>
                    <a:pt x="636" y="0"/>
                  </a:moveTo>
                  <a:cubicBezTo>
                    <a:pt x="576" y="0"/>
                    <a:pt x="522" y="41"/>
                    <a:pt x="502" y="82"/>
                  </a:cubicBezTo>
                  <a:lnTo>
                    <a:pt x="26" y="1385"/>
                  </a:lnTo>
                  <a:cubicBezTo>
                    <a:pt x="1" y="1461"/>
                    <a:pt x="26" y="1536"/>
                    <a:pt x="101" y="1561"/>
                  </a:cubicBezTo>
                  <a:cubicBezTo>
                    <a:pt x="120" y="1567"/>
                    <a:pt x="138" y="1570"/>
                    <a:pt x="156" y="1570"/>
                  </a:cubicBezTo>
                  <a:cubicBezTo>
                    <a:pt x="210" y="1570"/>
                    <a:pt x="257" y="1542"/>
                    <a:pt x="276" y="1486"/>
                  </a:cubicBezTo>
                  <a:lnTo>
                    <a:pt x="752" y="182"/>
                  </a:lnTo>
                  <a:cubicBezTo>
                    <a:pt x="777" y="107"/>
                    <a:pt x="752" y="32"/>
                    <a:pt x="677" y="7"/>
                  </a:cubicBezTo>
                  <a:cubicBezTo>
                    <a:pt x="663" y="2"/>
                    <a:pt x="650" y="0"/>
                    <a:pt x="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7763546" y="2174955"/>
              <a:ext cx="62536" cy="122346"/>
            </a:xfrm>
            <a:custGeom>
              <a:rect b="b" l="l" r="r" t="t"/>
              <a:pathLst>
                <a:path extrusionOk="0" h="1571" w="803">
                  <a:moveTo>
                    <a:pt x="637" y="0"/>
                  </a:moveTo>
                  <a:cubicBezTo>
                    <a:pt x="577" y="0"/>
                    <a:pt x="522" y="45"/>
                    <a:pt x="502" y="107"/>
                  </a:cubicBezTo>
                  <a:lnTo>
                    <a:pt x="25" y="1385"/>
                  </a:lnTo>
                  <a:cubicBezTo>
                    <a:pt x="0" y="1461"/>
                    <a:pt x="25" y="1536"/>
                    <a:pt x="101" y="1561"/>
                  </a:cubicBezTo>
                  <a:cubicBezTo>
                    <a:pt x="119" y="1567"/>
                    <a:pt x="138" y="1570"/>
                    <a:pt x="156" y="1570"/>
                  </a:cubicBezTo>
                  <a:cubicBezTo>
                    <a:pt x="210" y="1570"/>
                    <a:pt x="257" y="1542"/>
                    <a:pt x="276" y="1486"/>
                  </a:cubicBezTo>
                  <a:lnTo>
                    <a:pt x="777" y="207"/>
                  </a:lnTo>
                  <a:cubicBezTo>
                    <a:pt x="802" y="132"/>
                    <a:pt x="752" y="32"/>
                    <a:pt x="677" y="7"/>
                  </a:cubicBezTo>
                  <a:cubicBezTo>
                    <a:pt x="664" y="2"/>
                    <a:pt x="650" y="0"/>
                    <a:pt x="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7484440" y="1595798"/>
              <a:ext cx="128887" cy="41587"/>
            </a:xfrm>
            <a:custGeom>
              <a:rect b="b" l="l" r="r" t="t"/>
              <a:pathLst>
                <a:path extrusionOk="0" h="534" w="1655">
                  <a:moveTo>
                    <a:pt x="176" y="0"/>
                  </a:moveTo>
                  <a:cubicBezTo>
                    <a:pt x="101" y="0"/>
                    <a:pt x="25" y="50"/>
                    <a:pt x="0" y="126"/>
                  </a:cubicBezTo>
                  <a:cubicBezTo>
                    <a:pt x="0" y="176"/>
                    <a:pt x="51" y="251"/>
                    <a:pt x="126" y="276"/>
                  </a:cubicBezTo>
                  <a:lnTo>
                    <a:pt x="1479" y="527"/>
                  </a:lnTo>
                  <a:cubicBezTo>
                    <a:pt x="1492" y="531"/>
                    <a:pt x="1506" y="533"/>
                    <a:pt x="1519" y="533"/>
                  </a:cubicBezTo>
                  <a:cubicBezTo>
                    <a:pt x="1579" y="533"/>
                    <a:pt x="1629" y="488"/>
                    <a:pt x="1629" y="426"/>
                  </a:cubicBezTo>
                  <a:cubicBezTo>
                    <a:pt x="1655" y="351"/>
                    <a:pt x="1604" y="276"/>
                    <a:pt x="1529" y="251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7644474" y="2089059"/>
              <a:ext cx="128887" cy="41587"/>
            </a:xfrm>
            <a:custGeom>
              <a:rect b="b" l="l" r="r" t="t"/>
              <a:pathLst>
                <a:path extrusionOk="0" h="534" w="1655">
                  <a:moveTo>
                    <a:pt x="136" y="1"/>
                  </a:moveTo>
                  <a:cubicBezTo>
                    <a:pt x="77" y="1"/>
                    <a:pt x="26" y="46"/>
                    <a:pt x="26" y="107"/>
                  </a:cubicBezTo>
                  <a:cubicBezTo>
                    <a:pt x="1" y="183"/>
                    <a:pt x="51" y="258"/>
                    <a:pt x="126" y="258"/>
                  </a:cubicBezTo>
                  <a:lnTo>
                    <a:pt x="1479" y="533"/>
                  </a:lnTo>
                  <a:cubicBezTo>
                    <a:pt x="1554" y="533"/>
                    <a:pt x="1630" y="483"/>
                    <a:pt x="1655" y="408"/>
                  </a:cubicBezTo>
                  <a:cubicBezTo>
                    <a:pt x="1655" y="333"/>
                    <a:pt x="1605" y="258"/>
                    <a:pt x="1529" y="258"/>
                  </a:cubicBezTo>
                  <a:lnTo>
                    <a:pt x="176" y="7"/>
                  </a:lnTo>
                  <a:cubicBezTo>
                    <a:pt x="163" y="3"/>
                    <a:pt x="14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>
              <a:off x="7609352" y="1727485"/>
              <a:ext cx="101552" cy="95556"/>
            </a:xfrm>
            <a:custGeom>
              <a:rect b="b" l="l" r="r" t="t"/>
              <a:pathLst>
                <a:path extrusionOk="0" h="1227" w="1304">
                  <a:moveTo>
                    <a:pt x="138" y="1"/>
                  </a:moveTo>
                  <a:cubicBezTo>
                    <a:pt x="107" y="1"/>
                    <a:pt x="76" y="14"/>
                    <a:pt x="51" y="39"/>
                  </a:cubicBezTo>
                  <a:cubicBezTo>
                    <a:pt x="0" y="89"/>
                    <a:pt x="0" y="189"/>
                    <a:pt x="51" y="239"/>
                  </a:cubicBezTo>
                  <a:lnTo>
                    <a:pt x="1053" y="1191"/>
                  </a:lnTo>
                  <a:cubicBezTo>
                    <a:pt x="1076" y="1214"/>
                    <a:pt x="1108" y="1226"/>
                    <a:pt x="1142" y="1226"/>
                  </a:cubicBezTo>
                  <a:cubicBezTo>
                    <a:pt x="1183" y="1226"/>
                    <a:pt x="1226" y="1208"/>
                    <a:pt x="1254" y="1166"/>
                  </a:cubicBezTo>
                  <a:cubicBezTo>
                    <a:pt x="1304" y="1116"/>
                    <a:pt x="1304" y="1041"/>
                    <a:pt x="1228" y="991"/>
                  </a:cubicBezTo>
                  <a:lnTo>
                    <a:pt x="226" y="39"/>
                  </a:lnTo>
                  <a:cubicBezTo>
                    <a:pt x="201" y="14"/>
                    <a:pt x="170" y="1"/>
                    <a:pt x="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>
              <a:off x="7492228" y="2102297"/>
              <a:ext cx="103499" cy="95711"/>
            </a:xfrm>
            <a:custGeom>
              <a:rect b="b" l="l" r="r" t="t"/>
              <a:pathLst>
                <a:path extrusionOk="0" h="1229" w="1329">
                  <a:moveTo>
                    <a:pt x="164" y="0"/>
                  </a:moveTo>
                  <a:cubicBezTo>
                    <a:pt x="132" y="0"/>
                    <a:pt x="101" y="13"/>
                    <a:pt x="76" y="38"/>
                  </a:cubicBezTo>
                  <a:cubicBezTo>
                    <a:pt x="1" y="113"/>
                    <a:pt x="26" y="188"/>
                    <a:pt x="76" y="238"/>
                  </a:cubicBezTo>
                  <a:lnTo>
                    <a:pt x="1078" y="1191"/>
                  </a:lnTo>
                  <a:cubicBezTo>
                    <a:pt x="1103" y="1216"/>
                    <a:pt x="1135" y="1228"/>
                    <a:pt x="1169" y="1228"/>
                  </a:cubicBezTo>
                  <a:cubicBezTo>
                    <a:pt x="1204" y="1228"/>
                    <a:pt x="1241" y="1216"/>
                    <a:pt x="1279" y="1191"/>
                  </a:cubicBezTo>
                  <a:cubicBezTo>
                    <a:pt x="1329" y="1115"/>
                    <a:pt x="1329" y="1040"/>
                    <a:pt x="1254" y="990"/>
                  </a:cubicBezTo>
                  <a:lnTo>
                    <a:pt x="251" y="38"/>
                  </a:lnTo>
                  <a:cubicBezTo>
                    <a:pt x="226" y="13"/>
                    <a:pt x="195" y="0"/>
                    <a:pt x="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>
              <a:off x="7820161" y="2005654"/>
              <a:ext cx="91818" cy="95711"/>
            </a:xfrm>
            <a:custGeom>
              <a:rect b="b" l="l" r="r" t="t"/>
              <a:pathLst>
                <a:path extrusionOk="0" h="1229" w="1179">
                  <a:moveTo>
                    <a:pt x="151" y="0"/>
                  </a:moveTo>
                  <a:cubicBezTo>
                    <a:pt x="100" y="0"/>
                    <a:pt x="75" y="25"/>
                    <a:pt x="50" y="51"/>
                  </a:cubicBezTo>
                  <a:cubicBezTo>
                    <a:pt x="0" y="101"/>
                    <a:pt x="0" y="201"/>
                    <a:pt x="50" y="251"/>
                  </a:cubicBezTo>
                  <a:lnTo>
                    <a:pt x="1053" y="1178"/>
                  </a:lnTo>
                  <a:cubicBezTo>
                    <a:pt x="1078" y="1203"/>
                    <a:pt x="1128" y="1229"/>
                    <a:pt x="1153" y="1229"/>
                  </a:cubicBezTo>
                  <a:lnTo>
                    <a:pt x="1178" y="1229"/>
                  </a:lnTo>
                  <a:cubicBezTo>
                    <a:pt x="1153" y="1153"/>
                    <a:pt x="1153" y="1103"/>
                    <a:pt x="1128" y="1028"/>
                  </a:cubicBezTo>
                  <a:cubicBezTo>
                    <a:pt x="1128" y="978"/>
                    <a:pt x="1103" y="903"/>
                    <a:pt x="1103" y="853"/>
                  </a:cubicBezTo>
                  <a:lnTo>
                    <a:pt x="251" y="51"/>
                  </a:lnTo>
                  <a:cubicBezTo>
                    <a:pt x="226" y="25"/>
                    <a:pt x="176" y="0"/>
                    <a:pt x="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7306807" y="1749212"/>
              <a:ext cx="101552" cy="95478"/>
            </a:xfrm>
            <a:custGeom>
              <a:rect b="b" l="l" r="r" t="t"/>
              <a:pathLst>
                <a:path extrusionOk="0" h="1226" w="1304">
                  <a:moveTo>
                    <a:pt x="152" y="0"/>
                  </a:moveTo>
                  <a:cubicBezTo>
                    <a:pt x="114" y="0"/>
                    <a:pt x="78" y="19"/>
                    <a:pt x="51" y="60"/>
                  </a:cubicBezTo>
                  <a:cubicBezTo>
                    <a:pt x="1" y="110"/>
                    <a:pt x="1" y="186"/>
                    <a:pt x="51" y="236"/>
                  </a:cubicBezTo>
                  <a:lnTo>
                    <a:pt x="1053" y="1188"/>
                  </a:lnTo>
                  <a:cubicBezTo>
                    <a:pt x="1078" y="1213"/>
                    <a:pt x="1116" y="1226"/>
                    <a:pt x="1154" y="1226"/>
                  </a:cubicBezTo>
                  <a:cubicBezTo>
                    <a:pt x="1191" y="1226"/>
                    <a:pt x="1229" y="1213"/>
                    <a:pt x="1254" y="1188"/>
                  </a:cubicBezTo>
                  <a:cubicBezTo>
                    <a:pt x="1304" y="1138"/>
                    <a:pt x="1304" y="1038"/>
                    <a:pt x="1254" y="988"/>
                  </a:cubicBezTo>
                  <a:lnTo>
                    <a:pt x="251" y="35"/>
                  </a:lnTo>
                  <a:cubicBezTo>
                    <a:pt x="217" y="13"/>
                    <a:pt x="184" y="0"/>
                    <a:pt x="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5979577" y="3086949"/>
              <a:ext cx="570063" cy="698795"/>
            </a:xfrm>
            <a:custGeom>
              <a:rect b="b" l="l" r="r" t="t"/>
              <a:pathLst>
                <a:path extrusionOk="0" h="8973" w="7320">
                  <a:moveTo>
                    <a:pt x="1" y="0"/>
                  </a:moveTo>
                  <a:lnTo>
                    <a:pt x="1" y="8973"/>
                  </a:lnTo>
                  <a:lnTo>
                    <a:pt x="7144" y="8973"/>
                  </a:lnTo>
                  <a:cubicBezTo>
                    <a:pt x="7269" y="8446"/>
                    <a:pt x="7319" y="7895"/>
                    <a:pt x="7319" y="7344"/>
                  </a:cubicBezTo>
                  <a:cubicBezTo>
                    <a:pt x="7319" y="3283"/>
                    <a:pt x="4036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>
              <a:off x="5979577" y="3621717"/>
              <a:ext cx="23519" cy="37148"/>
            </a:xfrm>
            <a:custGeom>
              <a:rect b="b" l="l" r="r" t="t"/>
              <a:pathLst>
                <a:path extrusionOk="0" h="477" w="302">
                  <a:moveTo>
                    <a:pt x="1" y="0"/>
                  </a:moveTo>
                  <a:lnTo>
                    <a:pt x="1" y="376"/>
                  </a:lnTo>
                  <a:lnTo>
                    <a:pt x="51" y="452"/>
                  </a:lnTo>
                  <a:cubicBezTo>
                    <a:pt x="101" y="477"/>
                    <a:pt x="126" y="477"/>
                    <a:pt x="151" y="477"/>
                  </a:cubicBezTo>
                  <a:cubicBezTo>
                    <a:pt x="201" y="477"/>
                    <a:pt x="227" y="477"/>
                    <a:pt x="252" y="452"/>
                  </a:cubicBezTo>
                  <a:cubicBezTo>
                    <a:pt x="302" y="376"/>
                    <a:pt x="302" y="301"/>
                    <a:pt x="252" y="25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6040087" y="3447044"/>
              <a:ext cx="99683" cy="97658"/>
            </a:xfrm>
            <a:custGeom>
              <a:rect b="b" l="l" r="r" t="t"/>
              <a:pathLst>
                <a:path extrusionOk="0" h="1254" w="1280">
                  <a:moveTo>
                    <a:pt x="151" y="0"/>
                  </a:moveTo>
                  <a:cubicBezTo>
                    <a:pt x="114" y="0"/>
                    <a:pt x="76" y="13"/>
                    <a:pt x="51" y="38"/>
                  </a:cubicBezTo>
                  <a:cubicBezTo>
                    <a:pt x="1" y="88"/>
                    <a:pt x="1" y="188"/>
                    <a:pt x="51" y="238"/>
                  </a:cubicBezTo>
                  <a:lnTo>
                    <a:pt x="1054" y="1216"/>
                  </a:lnTo>
                  <a:cubicBezTo>
                    <a:pt x="1079" y="1241"/>
                    <a:pt x="1110" y="1253"/>
                    <a:pt x="1141" y="1253"/>
                  </a:cubicBezTo>
                  <a:cubicBezTo>
                    <a:pt x="1173" y="1253"/>
                    <a:pt x="1204" y="1241"/>
                    <a:pt x="1229" y="1216"/>
                  </a:cubicBezTo>
                  <a:cubicBezTo>
                    <a:pt x="1279" y="1141"/>
                    <a:pt x="1279" y="1065"/>
                    <a:pt x="1229" y="1015"/>
                  </a:cubicBezTo>
                  <a:lnTo>
                    <a:pt x="252" y="38"/>
                  </a:lnTo>
                  <a:cubicBezTo>
                    <a:pt x="226" y="13"/>
                    <a:pt x="189" y="0"/>
                    <a:pt x="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6204092" y="3325013"/>
              <a:ext cx="23441" cy="128965"/>
            </a:xfrm>
            <a:custGeom>
              <a:rect b="b" l="l" r="r" t="t"/>
              <a:pathLst>
                <a:path extrusionOk="0" h="1656" w="301">
                  <a:moveTo>
                    <a:pt x="126" y="1"/>
                  </a:moveTo>
                  <a:cubicBezTo>
                    <a:pt x="50" y="1"/>
                    <a:pt x="0" y="76"/>
                    <a:pt x="0" y="151"/>
                  </a:cubicBezTo>
                  <a:lnTo>
                    <a:pt x="25" y="1530"/>
                  </a:lnTo>
                  <a:cubicBezTo>
                    <a:pt x="25" y="1605"/>
                    <a:pt x="100" y="1655"/>
                    <a:pt x="176" y="1655"/>
                  </a:cubicBezTo>
                  <a:cubicBezTo>
                    <a:pt x="251" y="1655"/>
                    <a:pt x="301" y="1605"/>
                    <a:pt x="301" y="1505"/>
                  </a:cubicBezTo>
                  <a:lnTo>
                    <a:pt x="276" y="126"/>
                  </a:lnTo>
                  <a:cubicBezTo>
                    <a:pt x="276" y="51"/>
                    <a:pt x="201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6356338" y="3633009"/>
              <a:ext cx="25388" cy="129277"/>
            </a:xfrm>
            <a:custGeom>
              <a:rect b="b" l="l" r="r" t="t"/>
              <a:pathLst>
                <a:path extrusionOk="0" h="1660" w="326">
                  <a:moveTo>
                    <a:pt x="155" y="1"/>
                  </a:moveTo>
                  <a:cubicBezTo>
                    <a:pt x="146" y="1"/>
                    <a:pt x="135" y="2"/>
                    <a:pt x="125" y="6"/>
                  </a:cubicBezTo>
                  <a:cubicBezTo>
                    <a:pt x="50" y="6"/>
                    <a:pt x="0" y="56"/>
                    <a:pt x="0" y="131"/>
                  </a:cubicBezTo>
                  <a:lnTo>
                    <a:pt x="50" y="1510"/>
                  </a:lnTo>
                  <a:cubicBezTo>
                    <a:pt x="50" y="1585"/>
                    <a:pt x="100" y="1660"/>
                    <a:pt x="176" y="1660"/>
                  </a:cubicBezTo>
                  <a:cubicBezTo>
                    <a:pt x="251" y="1635"/>
                    <a:pt x="326" y="1585"/>
                    <a:pt x="326" y="1510"/>
                  </a:cubicBezTo>
                  <a:lnTo>
                    <a:pt x="276" y="131"/>
                  </a:lnTo>
                  <a:cubicBezTo>
                    <a:pt x="276" y="66"/>
                    <a:pt x="219" y="1"/>
                    <a:pt x="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6176758" y="3589944"/>
              <a:ext cx="128887" cy="42132"/>
            </a:xfrm>
            <a:custGeom>
              <a:rect b="b" l="l" r="r" t="t"/>
              <a:pathLst>
                <a:path extrusionOk="0" h="541" w="1655">
                  <a:moveTo>
                    <a:pt x="1519" y="1"/>
                  </a:moveTo>
                  <a:cubicBezTo>
                    <a:pt x="1506" y="1"/>
                    <a:pt x="1492" y="3"/>
                    <a:pt x="1479" y="7"/>
                  </a:cubicBezTo>
                  <a:lnTo>
                    <a:pt x="126" y="258"/>
                  </a:lnTo>
                  <a:cubicBezTo>
                    <a:pt x="50" y="283"/>
                    <a:pt x="0" y="358"/>
                    <a:pt x="25" y="433"/>
                  </a:cubicBezTo>
                  <a:cubicBezTo>
                    <a:pt x="46" y="495"/>
                    <a:pt x="101" y="540"/>
                    <a:pt x="161" y="540"/>
                  </a:cubicBezTo>
                  <a:cubicBezTo>
                    <a:pt x="174" y="540"/>
                    <a:pt x="187" y="538"/>
                    <a:pt x="201" y="534"/>
                  </a:cubicBezTo>
                  <a:lnTo>
                    <a:pt x="1529" y="258"/>
                  </a:lnTo>
                  <a:cubicBezTo>
                    <a:pt x="1604" y="258"/>
                    <a:pt x="1654" y="183"/>
                    <a:pt x="1654" y="108"/>
                  </a:cubicBezTo>
                  <a:cubicBezTo>
                    <a:pt x="1634" y="46"/>
                    <a:pt x="1579" y="1"/>
                    <a:pt x="15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6006912" y="3289191"/>
              <a:ext cx="124993" cy="60121"/>
            </a:xfrm>
            <a:custGeom>
              <a:rect b="b" l="l" r="r" t="t"/>
              <a:pathLst>
                <a:path extrusionOk="0" h="772" w="1605">
                  <a:moveTo>
                    <a:pt x="156" y="0"/>
                  </a:moveTo>
                  <a:cubicBezTo>
                    <a:pt x="106" y="0"/>
                    <a:pt x="45" y="29"/>
                    <a:pt x="26" y="85"/>
                  </a:cubicBezTo>
                  <a:cubicBezTo>
                    <a:pt x="1" y="160"/>
                    <a:pt x="51" y="235"/>
                    <a:pt x="101" y="260"/>
                  </a:cubicBezTo>
                  <a:lnTo>
                    <a:pt x="1404" y="762"/>
                  </a:lnTo>
                  <a:cubicBezTo>
                    <a:pt x="1423" y="768"/>
                    <a:pt x="1442" y="771"/>
                    <a:pt x="1460" y="771"/>
                  </a:cubicBezTo>
                  <a:cubicBezTo>
                    <a:pt x="1514" y="771"/>
                    <a:pt x="1561" y="743"/>
                    <a:pt x="1580" y="686"/>
                  </a:cubicBezTo>
                  <a:cubicBezTo>
                    <a:pt x="1605" y="611"/>
                    <a:pt x="1580" y="536"/>
                    <a:pt x="1505" y="511"/>
                  </a:cubicBezTo>
                  <a:lnTo>
                    <a:pt x="201" y="10"/>
                  </a:lnTo>
                  <a:cubicBezTo>
                    <a:pt x="189" y="3"/>
                    <a:pt x="173" y="0"/>
                    <a:pt x="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>
              <a:off x="6042033" y="3679734"/>
              <a:ext cx="124993" cy="61601"/>
            </a:xfrm>
            <a:custGeom>
              <a:rect b="b" l="l" r="r" t="t"/>
              <a:pathLst>
                <a:path extrusionOk="0" h="791" w="1605">
                  <a:moveTo>
                    <a:pt x="162" y="1"/>
                  </a:moveTo>
                  <a:cubicBezTo>
                    <a:pt x="101" y="1"/>
                    <a:pt x="47" y="46"/>
                    <a:pt x="26" y="108"/>
                  </a:cubicBezTo>
                  <a:cubicBezTo>
                    <a:pt x="1" y="158"/>
                    <a:pt x="26" y="258"/>
                    <a:pt x="101" y="283"/>
                  </a:cubicBezTo>
                  <a:lnTo>
                    <a:pt x="1379" y="784"/>
                  </a:lnTo>
                  <a:cubicBezTo>
                    <a:pt x="1393" y="789"/>
                    <a:pt x="1407" y="791"/>
                    <a:pt x="1421" y="791"/>
                  </a:cubicBezTo>
                  <a:cubicBezTo>
                    <a:pt x="1481" y="791"/>
                    <a:pt x="1534" y="750"/>
                    <a:pt x="1555" y="709"/>
                  </a:cubicBezTo>
                  <a:cubicBezTo>
                    <a:pt x="1605" y="634"/>
                    <a:pt x="1555" y="559"/>
                    <a:pt x="1480" y="509"/>
                  </a:cubicBezTo>
                  <a:lnTo>
                    <a:pt x="201" y="7"/>
                  </a:lnTo>
                  <a:cubicBezTo>
                    <a:pt x="188" y="3"/>
                    <a:pt x="175" y="1"/>
                    <a:pt x="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>
              <a:off x="6307510" y="3467992"/>
              <a:ext cx="119153" cy="60978"/>
            </a:xfrm>
            <a:custGeom>
              <a:rect b="b" l="l" r="r" t="t"/>
              <a:pathLst>
                <a:path extrusionOk="0" h="783" w="1530">
                  <a:moveTo>
                    <a:pt x="167" y="1"/>
                  </a:moveTo>
                  <a:cubicBezTo>
                    <a:pt x="151" y="1"/>
                    <a:pt x="138" y="7"/>
                    <a:pt x="126" y="20"/>
                  </a:cubicBezTo>
                  <a:cubicBezTo>
                    <a:pt x="76" y="20"/>
                    <a:pt x="51" y="45"/>
                    <a:pt x="26" y="95"/>
                  </a:cubicBezTo>
                  <a:cubicBezTo>
                    <a:pt x="1" y="170"/>
                    <a:pt x="51" y="245"/>
                    <a:pt x="126" y="270"/>
                  </a:cubicBezTo>
                  <a:lnTo>
                    <a:pt x="1404" y="771"/>
                  </a:lnTo>
                  <a:cubicBezTo>
                    <a:pt x="1412" y="780"/>
                    <a:pt x="1424" y="783"/>
                    <a:pt x="1436" y="783"/>
                  </a:cubicBezTo>
                  <a:cubicBezTo>
                    <a:pt x="1460" y="783"/>
                    <a:pt x="1488" y="771"/>
                    <a:pt x="1504" y="771"/>
                  </a:cubicBezTo>
                  <a:lnTo>
                    <a:pt x="1529" y="771"/>
                  </a:lnTo>
                  <a:cubicBezTo>
                    <a:pt x="1479" y="696"/>
                    <a:pt x="1454" y="646"/>
                    <a:pt x="1404" y="596"/>
                  </a:cubicBezTo>
                  <a:cubicBezTo>
                    <a:pt x="1379" y="546"/>
                    <a:pt x="1354" y="496"/>
                    <a:pt x="1304" y="446"/>
                  </a:cubicBezTo>
                  <a:lnTo>
                    <a:pt x="226" y="20"/>
                  </a:lnTo>
                  <a:cubicBezTo>
                    <a:pt x="201" y="7"/>
                    <a:pt x="18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6643231" y="1416218"/>
              <a:ext cx="1333185" cy="999402"/>
            </a:xfrm>
            <a:custGeom>
              <a:rect b="b" l="l" r="r" t="t"/>
              <a:pathLst>
                <a:path extrusionOk="0" h="12833" w="17119">
                  <a:moveTo>
                    <a:pt x="5414" y="677"/>
                  </a:moveTo>
                  <a:cubicBezTo>
                    <a:pt x="5439" y="702"/>
                    <a:pt x="5464" y="702"/>
                    <a:pt x="5489" y="727"/>
                  </a:cubicBezTo>
                  <a:cubicBezTo>
                    <a:pt x="5865" y="928"/>
                    <a:pt x="6116" y="1254"/>
                    <a:pt x="6216" y="1655"/>
                  </a:cubicBezTo>
                  <a:cubicBezTo>
                    <a:pt x="6366" y="2231"/>
                    <a:pt x="6015" y="3133"/>
                    <a:pt x="5514" y="3484"/>
                  </a:cubicBezTo>
                  <a:cubicBezTo>
                    <a:pt x="5386" y="3570"/>
                    <a:pt x="5217" y="3647"/>
                    <a:pt x="5021" y="3647"/>
                  </a:cubicBezTo>
                  <a:cubicBezTo>
                    <a:pt x="4873" y="3647"/>
                    <a:pt x="4709" y="3603"/>
                    <a:pt x="4537" y="3484"/>
                  </a:cubicBezTo>
                  <a:cubicBezTo>
                    <a:pt x="4161" y="3234"/>
                    <a:pt x="4136" y="2707"/>
                    <a:pt x="4211" y="2331"/>
                  </a:cubicBezTo>
                  <a:cubicBezTo>
                    <a:pt x="4361" y="1680"/>
                    <a:pt x="4812" y="1078"/>
                    <a:pt x="5414" y="677"/>
                  </a:cubicBezTo>
                  <a:close/>
                  <a:moveTo>
                    <a:pt x="7585" y="1"/>
                  </a:moveTo>
                  <a:cubicBezTo>
                    <a:pt x="7097" y="1"/>
                    <a:pt x="6609" y="74"/>
                    <a:pt x="6141" y="226"/>
                  </a:cubicBezTo>
                  <a:cubicBezTo>
                    <a:pt x="5890" y="326"/>
                    <a:pt x="5639" y="427"/>
                    <a:pt x="5414" y="577"/>
                  </a:cubicBezTo>
                  <a:cubicBezTo>
                    <a:pt x="5118" y="450"/>
                    <a:pt x="4782" y="387"/>
                    <a:pt x="4429" y="387"/>
                  </a:cubicBezTo>
                  <a:cubicBezTo>
                    <a:pt x="4154" y="387"/>
                    <a:pt x="3869" y="425"/>
                    <a:pt x="3584" y="502"/>
                  </a:cubicBezTo>
                  <a:cubicBezTo>
                    <a:pt x="2306" y="878"/>
                    <a:pt x="0" y="2106"/>
                    <a:pt x="527" y="4111"/>
                  </a:cubicBezTo>
                  <a:lnTo>
                    <a:pt x="602" y="4086"/>
                  </a:lnTo>
                  <a:cubicBezTo>
                    <a:pt x="101" y="2156"/>
                    <a:pt x="2356" y="953"/>
                    <a:pt x="3609" y="577"/>
                  </a:cubicBezTo>
                  <a:cubicBezTo>
                    <a:pt x="3873" y="500"/>
                    <a:pt x="4140" y="462"/>
                    <a:pt x="4399" y="462"/>
                  </a:cubicBezTo>
                  <a:cubicBezTo>
                    <a:pt x="4730" y="462"/>
                    <a:pt x="5046" y="525"/>
                    <a:pt x="5314" y="652"/>
                  </a:cubicBezTo>
                  <a:cubicBezTo>
                    <a:pt x="4712" y="1053"/>
                    <a:pt x="4286" y="1655"/>
                    <a:pt x="4136" y="2306"/>
                  </a:cubicBezTo>
                  <a:cubicBezTo>
                    <a:pt x="4035" y="2707"/>
                    <a:pt x="4086" y="3284"/>
                    <a:pt x="4487" y="3559"/>
                  </a:cubicBezTo>
                  <a:cubicBezTo>
                    <a:pt x="4684" y="3691"/>
                    <a:pt x="4867" y="3741"/>
                    <a:pt x="5031" y="3741"/>
                  </a:cubicBezTo>
                  <a:cubicBezTo>
                    <a:pt x="5243" y="3741"/>
                    <a:pt x="5423" y="3658"/>
                    <a:pt x="5564" y="3559"/>
                  </a:cubicBezTo>
                  <a:cubicBezTo>
                    <a:pt x="6091" y="3183"/>
                    <a:pt x="6467" y="2231"/>
                    <a:pt x="6291" y="1655"/>
                  </a:cubicBezTo>
                  <a:cubicBezTo>
                    <a:pt x="6191" y="1203"/>
                    <a:pt x="5915" y="878"/>
                    <a:pt x="5539" y="652"/>
                  </a:cubicBezTo>
                  <a:cubicBezTo>
                    <a:pt x="5514" y="652"/>
                    <a:pt x="5514" y="627"/>
                    <a:pt x="5489" y="627"/>
                  </a:cubicBezTo>
                  <a:cubicBezTo>
                    <a:pt x="5715" y="502"/>
                    <a:pt x="5940" y="376"/>
                    <a:pt x="6166" y="301"/>
                  </a:cubicBezTo>
                  <a:cubicBezTo>
                    <a:pt x="6622" y="149"/>
                    <a:pt x="7102" y="75"/>
                    <a:pt x="7584" y="75"/>
                  </a:cubicBezTo>
                  <a:cubicBezTo>
                    <a:pt x="8928" y="75"/>
                    <a:pt x="10294" y="647"/>
                    <a:pt x="11254" y="1680"/>
                  </a:cubicBezTo>
                  <a:cubicBezTo>
                    <a:pt x="11980" y="2457"/>
                    <a:pt x="12331" y="3384"/>
                    <a:pt x="12181" y="4236"/>
                  </a:cubicBezTo>
                  <a:cubicBezTo>
                    <a:pt x="12056" y="4988"/>
                    <a:pt x="11604" y="5640"/>
                    <a:pt x="11153" y="6241"/>
                  </a:cubicBezTo>
                  <a:cubicBezTo>
                    <a:pt x="10652" y="6943"/>
                    <a:pt x="10126" y="7645"/>
                    <a:pt x="10050" y="8547"/>
                  </a:cubicBezTo>
                  <a:cubicBezTo>
                    <a:pt x="10000" y="9173"/>
                    <a:pt x="10201" y="9750"/>
                    <a:pt x="10627" y="10076"/>
                  </a:cubicBezTo>
                  <a:cubicBezTo>
                    <a:pt x="10889" y="10281"/>
                    <a:pt x="11248" y="10389"/>
                    <a:pt x="11643" y="10389"/>
                  </a:cubicBezTo>
                  <a:cubicBezTo>
                    <a:pt x="11777" y="10389"/>
                    <a:pt x="11915" y="10377"/>
                    <a:pt x="12056" y="10351"/>
                  </a:cubicBezTo>
                  <a:cubicBezTo>
                    <a:pt x="12457" y="10251"/>
                    <a:pt x="12883" y="10076"/>
                    <a:pt x="13259" y="9925"/>
                  </a:cubicBezTo>
                  <a:cubicBezTo>
                    <a:pt x="13810" y="9689"/>
                    <a:pt x="14376" y="9437"/>
                    <a:pt x="14946" y="9437"/>
                  </a:cubicBezTo>
                  <a:cubicBezTo>
                    <a:pt x="15102" y="9437"/>
                    <a:pt x="15258" y="9456"/>
                    <a:pt x="15414" y="9499"/>
                  </a:cubicBezTo>
                  <a:cubicBezTo>
                    <a:pt x="15990" y="9650"/>
                    <a:pt x="16517" y="10126"/>
                    <a:pt x="16792" y="10803"/>
                  </a:cubicBezTo>
                  <a:cubicBezTo>
                    <a:pt x="17043" y="11429"/>
                    <a:pt x="17018" y="12106"/>
                    <a:pt x="16993" y="12808"/>
                  </a:cubicBezTo>
                  <a:lnTo>
                    <a:pt x="16993" y="12833"/>
                  </a:lnTo>
                  <a:lnTo>
                    <a:pt x="17068" y="12833"/>
                  </a:lnTo>
                  <a:lnTo>
                    <a:pt x="17068" y="12808"/>
                  </a:lnTo>
                  <a:cubicBezTo>
                    <a:pt x="17093" y="12131"/>
                    <a:pt x="17118" y="11429"/>
                    <a:pt x="16868" y="10752"/>
                  </a:cubicBezTo>
                  <a:cubicBezTo>
                    <a:pt x="16592" y="10076"/>
                    <a:pt x="16066" y="9574"/>
                    <a:pt x="15439" y="9399"/>
                  </a:cubicBezTo>
                  <a:cubicBezTo>
                    <a:pt x="15281" y="9363"/>
                    <a:pt x="15124" y="9347"/>
                    <a:pt x="14970" y="9347"/>
                  </a:cubicBezTo>
                  <a:cubicBezTo>
                    <a:pt x="14367" y="9347"/>
                    <a:pt x="13792" y="9591"/>
                    <a:pt x="13233" y="9850"/>
                  </a:cubicBezTo>
                  <a:cubicBezTo>
                    <a:pt x="12832" y="10001"/>
                    <a:pt x="12431" y="10176"/>
                    <a:pt x="12056" y="10251"/>
                  </a:cubicBezTo>
                  <a:cubicBezTo>
                    <a:pt x="11897" y="10287"/>
                    <a:pt x="11743" y="10304"/>
                    <a:pt x="11596" y="10304"/>
                  </a:cubicBezTo>
                  <a:cubicBezTo>
                    <a:pt x="11231" y="10304"/>
                    <a:pt x="10909" y="10197"/>
                    <a:pt x="10677" y="10001"/>
                  </a:cubicBezTo>
                  <a:cubicBezTo>
                    <a:pt x="10276" y="9700"/>
                    <a:pt x="10076" y="9148"/>
                    <a:pt x="10126" y="8547"/>
                  </a:cubicBezTo>
                  <a:cubicBezTo>
                    <a:pt x="10201" y="7670"/>
                    <a:pt x="10727" y="6968"/>
                    <a:pt x="11203" y="6291"/>
                  </a:cubicBezTo>
                  <a:cubicBezTo>
                    <a:pt x="11680" y="5665"/>
                    <a:pt x="12131" y="5038"/>
                    <a:pt x="12281" y="4236"/>
                  </a:cubicBezTo>
                  <a:cubicBezTo>
                    <a:pt x="12406" y="3384"/>
                    <a:pt x="12056" y="2432"/>
                    <a:pt x="11304" y="1630"/>
                  </a:cubicBezTo>
                  <a:cubicBezTo>
                    <a:pt x="10325" y="577"/>
                    <a:pt x="8952" y="1"/>
                    <a:pt x="7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7507881" y="2239825"/>
              <a:ext cx="240096" cy="64560"/>
            </a:xfrm>
            <a:custGeom>
              <a:rect b="b" l="l" r="r" t="t"/>
              <a:pathLst>
                <a:path extrusionOk="0" h="829" w="3083">
                  <a:moveTo>
                    <a:pt x="1554" y="1"/>
                  </a:moveTo>
                  <a:cubicBezTo>
                    <a:pt x="1379" y="1"/>
                    <a:pt x="1228" y="1"/>
                    <a:pt x="1078" y="51"/>
                  </a:cubicBezTo>
                  <a:cubicBezTo>
                    <a:pt x="1028" y="76"/>
                    <a:pt x="978" y="76"/>
                    <a:pt x="927" y="101"/>
                  </a:cubicBezTo>
                  <a:cubicBezTo>
                    <a:pt x="552" y="227"/>
                    <a:pt x="226" y="502"/>
                    <a:pt x="0" y="828"/>
                  </a:cubicBezTo>
                  <a:lnTo>
                    <a:pt x="3083" y="828"/>
                  </a:lnTo>
                  <a:cubicBezTo>
                    <a:pt x="2857" y="477"/>
                    <a:pt x="2506" y="201"/>
                    <a:pt x="2105" y="76"/>
                  </a:cubicBezTo>
                  <a:cubicBezTo>
                    <a:pt x="2055" y="51"/>
                    <a:pt x="2005" y="51"/>
                    <a:pt x="1955" y="26"/>
                  </a:cubicBezTo>
                  <a:cubicBezTo>
                    <a:pt x="1805" y="1"/>
                    <a:pt x="1679" y="1"/>
                    <a:pt x="15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7435613" y="1961889"/>
              <a:ext cx="175770" cy="326852"/>
            </a:xfrm>
            <a:custGeom>
              <a:rect b="b" l="l" r="r" t="t"/>
              <a:pathLst>
                <a:path extrusionOk="0" h="4197" w="2257">
                  <a:moveTo>
                    <a:pt x="94" y="1"/>
                  </a:moveTo>
                  <a:cubicBezTo>
                    <a:pt x="80" y="1"/>
                    <a:pt x="66" y="4"/>
                    <a:pt x="51" y="11"/>
                  </a:cubicBezTo>
                  <a:cubicBezTo>
                    <a:pt x="26" y="36"/>
                    <a:pt x="1" y="86"/>
                    <a:pt x="26" y="111"/>
                  </a:cubicBezTo>
                  <a:lnTo>
                    <a:pt x="2106" y="4146"/>
                  </a:lnTo>
                  <a:cubicBezTo>
                    <a:pt x="2106" y="4171"/>
                    <a:pt x="2156" y="4197"/>
                    <a:pt x="2181" y="4197"/>
                  </a:cubicBezTo>
                  <a:lnTo>
                    <a:pt x="2206" y="4197"/>
                  </a:lnTo>
                  <a:cubicBezTo>
                    <a:pt x="2256" y="4171"/>
                    <a:pt x="2256" y="4121"/>
                    <a:pt x="2231" y="4096"/>
                  </a:cubicBezTo>
                  <a:lnTo>
                    <a:pt x="151" y="36"/>
                  </a:lnTo>
                  <a:cubicBezTo>
                    <a:pt x="151" y="18"/>
                    <a:pt x="126" y="1"/>
                    <a:pt x="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>
              <a:off x="7638634" y="1966639"/>
              <a:ext cx="121100" cy="337755"/>
            </a:xfrm>
            <a:custGeom>
              <a:rect b="b" l="l" r="r" t="t"/>
              <a:pathLst>
                <a:path extrusionOk="0" h="4337" w="1555">
                  <a:moveTo>
                    <a:pt x="1479" y="0"/>
                  </a:moveTo>
                  <a:cubicBezTo>
                    <a:pt x="1429" y="0"/>
                    <a:pt x="1404" y="0"/>
                    <a:pt x="1379" y="50"/>
                  </a:cubicBezTo>
                  <a:lnTo>
                    <a:pt x="276" y="3534"/>
                  </a:lnTo>
                  <a:lnTo>
                    <a:pt x="0" y="4336"/>
                  </a:lnTo>
                  <a:lnTo>
                    <a:pt x="176" y="4336"/>
                  </a:lnTo>
                  <a:lnTo>
                    <a:pt x="426" y="3584"/>
                  </a:lnTo>
                  <a:lnTo>
                    <a:pt x="1529" y="100"/>
                  </a:lnTo>
                  <a:cubicBezTo>
                    <a:pt x="1554" y="50"/>
                    <a:pt x="1529" y="25"/>
                    <a:pt x="1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0"/>
            <p:cNvSpPr/>
            <p:nvPr/>
          </p:nvSpPr>
          <p:spPr>
            <a:xfrm>
              <a:off x="6094755" y="2302280"/>
              <a:ext cx="2008539" cy="1315662"/>
            </a:xfrm>
            <a:custGeom>
              <a:rect b="b" l="l" r="r" t="t"/>
              <a:pathLst>
                <a:path extrusionOk="0" h="16894" w="25791">
                  <a:moveTo>
                    <a:pt x="51" y="1"/>
                  </a:moveTo>
                  <a:lnTo>
                    <a:pt x="1" y="16893"/>
                  </a:lnTo>
                  <a:lnTo>
                    <a:pt x="25364" y="16793"/>
                  </a:lnTo>
                  <a:lnTo>
                    <a:pt x="257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6180652" y="2358896"/>
              <a:ext cx="1836741" cy="1161465"/>
            </a:xfrm>
            <a:custGeom>
              <a:rect b="b" l="l" r="r" t="t"/>
              <a:pathLst>
                <a:path extrusionOk="0" h="14914" w="23585">
                  <a:moveTo>
                    <a:pt x="51" y="1"/>
                  </a:moveTo>
                  <a:lnTo>
                    <a:pt x="0" y="14913"/>
                  </a:lnTo>
                  <a:lnTo>
                    <a:pt x="0" y="14913"/>
                  </a:lnTo>
                  <a:lnTo>
                    <a:pt x="23209" y="14813"/>
                  </a:lnTo>
                  <a:lnTo>
                    <a:pt x="235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6278229" y="2427192"/>
              <a:ext cx="1313638" cy="940916"/>
            </a:xfrm>
            <a:custGeom>
              <a:rect b="b" l="l" r="r" t="t"/>
              <a:pathLst>
                <a:path extrusionOk="0" h="12082" w="16868">
                  <a:moveTo>
                    <a:pt x="1153" y="1"/>
                  </a:moveTo>
                  <a:cubicBezTo>
                    <a:pt x="527" y="1"/>
                    <a:pt x="26" y="502"/>
                    <a:pt x="26" y="1129"/>
                  </a:cubicBezTo>
                  <a:lnTo>
                    <a:pt x="1" y="10978"/>
                  </a:lnTo>
                  <a:cubicBezTo>
                    <a:pt x="1" y="11580"/>
                    <a:pt x="502" y="12081"/>
                    <a:pt x="1128" y="12081"/>
                  </a:cubicBezTo>
                  <a:lnTo>
                    <a:pt x="15514" y="12031"/>
                  </a:lnTo>
                  <a:cubicBezTo>
                    <a:pt x="16116" y="12031"/>
                    <a:pt x="16617" y="11530"/>
                    <a:pt x="16617" y="10928"/>
                  </a:cubicBezTo>
                  <a:lnTo>
                    <a:pt x="16843" y="1154"/>
                  </a:lnTo>
                  <a:cubicBezTo>
                    <a:pt x="16868" y="527"/>
                    <a:pt x="16367" y="1"/>
                    <a:pt x="15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6340685" y="2739549"/>
              <a:ext cx="497793" cy="167904"/>
            </a:xfrm>
            <a:custGeom>
              <a:rect b="b" l="l" r="r" t="t"/>
              <a:pathLst>
                <a:path extrusionOk="0" h="2156" w="6392">
                  <a:moveTo>
                    <a:pt x="1730" y="0"/>
                  </a:moveTo>
                  <a:lnTo>
                    <a:pt x="1730" y="877"/>
                  </a:lnTo>
                  <a:lnTo>
                    <a:pt x="752" y="877"/>
                  </a:lnTo>
                  <a:lnTo>
                    <a:pt x="752" y="1654"/>
                  </a:lnTo>
                  <a:lnTo>
                    <a:pt x="1" y="1654"/>
                  </a:lnTo>
                  <a:lnTo>
                    <a:pt x="1" y="2155"/>
                  </a:lnTo>
                  <a:lnTo>
                    <a:pt x="6392" y="2155"/>
                  </a:lnTo>
                  <a:lnTo>
                    <a:pt x="6392" y="1554"/>
                  </a:lnTo>
                  <a:lnTo>
                    <a:pt x="5314" y="1554"/>
                  </a:lnTo>
                  <a:lnTo>
                    <a:pt x="5314" y="752"/>
                  </a:lnTo>
                  <a:lnTo>
                    <a:pt x="3935" y="752"/>
                  </a:lnTo>
                  <a:lnTo>
                    <a:pt x="3935" y="326"/>
                  </a:lnTo>
                  <a:lnTo>
                    <a:pt x="2858" y="326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7012127" y="2969825"/>
              <a:ext cx="497793" cy="167904"/>
            </a:xfrm>
            <a:custGeom>
              <a:rect b="b" l="l" r="r" t="t"/>
              <a:pathLst>
                <a:path extrusionOk="0" h="2156" w="6392">
                  <a:moveTo>
                    <a:pt x="1730" y="0"/>
                  </a:moveTo>
                  <a:lnTo>
                    <a:pt x="1730" y="878"/>
                  </a:lnTo>
                  <a:lnTo>
                    <a:pt x="752" y="878"/>
                  </a:lnTo>
                  <a:lnTo>
                    <a:pt x="752" y="1655"/>
                  </a:lnTo>
                  <a:lnTo>
                    <a:pt x="0" y="1655"/>
                  </a:lnTo>
                  <a:lnTo>
                    <a:pt x="0" y="2156"/>
                  </a:lnTo>
                  <a:lnTo>
                    <a:pt x="6391" y="2156"/>
                  </a:lnTo>
                  <a:lnTo>
                    <a:pt x="6391" y="1554"/>
                  </a:lnTo>
                  <a:lnTo>
                    <a:pt x="5313" y="1554"/>
                  </a:lnTo>
                  <a:lnTo>
                    <a:pt x="5313" y="752"/>
                  </a:lnTo>
                  <a:lnTo>
                    <a:pt x="3935" y="752"/>
                  </a:lnTo>
                  <a:lnTo>
                    <a:pt x="3935" y="326"/>
                  </a:lnTo>
                  <a:lnTo>
                    <a:pt x="2857" y="326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6586616" y="2917104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251" y="1"/>
                  </a:moveTo>
                  <a:lnTo>
                    <a:pt x="251" y="251"/>
                  </a:lnTo>
                  <a:lnTo>
                    <a:pt x="0" y="251"/>
                  </a:lnTo>
                  <a:lnTo>
                    <a:pt x="0" y="728"/>
                  </a:lnTo>
                  <a:lnTo>
                    <a:pt x="251" y="728"/>
                  </a:lnTo>
                  <a:lnTo>
                    <a:pt x="251" y="953"/>
                  </a:lnTo>
                  <a:lnTo>
                    <a:pt x="1178" y="953"/>
                  </a:lnTo>
                  <a:lnTo>
                    <a:pt x="1178" y="1429"/>
                  </a:lnTo>
                  <a:lnTo>
                    <a:pt x="477" y="1429"/>
                  </a:lnTo>
                  <a:lnTo>
                    <a:pt x="477" y="1179"/>
                  </a:lnTo>
                  <a:lnTo>
                    <a:pt x="0" y="1179"/>
                  </a:lnTo>
                  <a:lnTo>
                    <a:pt x="0" y="1429"/>
                  </a:lnTo>
                  <a:lnTo>
                    <a:pt x="251" y="1429"/>
                  </a:lnTo>
                  <a:lnTo>
                    <a:pt x="251" y="1655"/>
                  </a:lnTo>
                  <a:lnTo>
                    <a:pt x="1429" y="1655"/>
                  </a:lnTo>
                  <a:lnTo>
                    <a:pt x="1429" y="1429"/>
                  </a:lnTo>
                  <a:lnTo>
                    <a:pt x="1655" y="1429"/>
                  </a:lnTo>
                  <a:lnTo>
                    <a:pt x="1655" y="953"/>
                  </a:lnTo>
                  <a:lnTo>
                    <a:pt x="1429" y="953"/>
                  </a:lnTo>
                  <a:lnTo>
                    <a:pt x="1429" y="728"/>
                  </a:lnTo>
                  <a:lnTo>
                    <a:pt x="477" y="728"/>
                  </a:lnTo>
                  <a:lnTo>
                    <a:pt x="477" y="251"/>
                  </a:lnTo>
                  <a:lnTo>
                    <a:pt x="1178" y="251"/>
                  </a:lnTo>
                  <a:lnTo>
                    <a:pt x="1178" y="477"/>
                  </a:lnTo>
                  <a:lnTo>
                    <a:pt x="1655" y="477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6752490" y="2917104"/>
              <a:ext cx="109418" cy="128887"/>
            </a:xfrm>
            <a:custGeom>
              <a:rect b="b" l="l" r="r" t="t"/>
              <a:pathLst>
                <a:path extrusionOk="0" h="1655" w="1405">
                  <a:moveTo>
                    <a:pt x="1" y="1"/>
                  </a:moveTo>
                  <a:lnTo>
                    <a:pt x="1" y="251"/>
                  </a:lnTo>
                  <a:lnTo>
                    <a:pt x="477" y="251"/>
                  </a:lnTo>
                  <a:lnTo>
                    <a:pt x="477" y="1655"/>
                  </a:lnTo>
                  <a:lnTo>
                    <a:pt x="928" y="1655"/>
                  </a:lnTo>
                  <a:lnTo>
                    <a:pt x="928" y="251"/>
                  </a:lnTo>
                  <a:lnTo>
                    <a:pt x="1404" y="251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6879349" y="2917104"/>
              <a:ext cx="128965" cy="128887"/>
            </a:xfrm>
            <a:custGeom>
              <a:rect b="b" l="l" r="r" t="t"/>
              <a:pathLst>
                <a:path extrusionOk="0" h="1655" w="1656">
                  <a:moveTo>
                    <a:pt x="953" y="251"/>
                  </a:moveTo>
                  <a:lnTo>
                    <a:pt x="953" y="477"/>
                  </a:lnTo>
                  <a:lnTo>
                    <a:pt x="1179" y="477"/>
                  </a:lnTo>
                  <a:lnTo>
                    <a:pt x="1179" y="953"/>
                  </a:lnTo>
                  <a:lnTo>
                    <a:pt x="477" y="953"/>
                  </a:lnTo>
                  <a:lnTo>
                    <a:pt x="477" y="477"/>
                  </a:lnTo>
                  <a:lnTo>
                    <a:pt x="728" y="477"/>
                  </a:lnTo>
                  <a:lnTo>
                    <a:pt x="728" y="251"/>
                  </a:lnTo>
                  <a:close/>
                  <a:moveTo>
                    <a:pt x="477" y="1"/>
                  </a:moveTo>
                  <a:lnTo>
                    <a:pt x="477" y="251"/>
                  </a:lnTo>
                  <a:lnTo>
                    <a:pt x="252" y="251"/>
                  </a:lnTo>
                  <a:lnTo>
                    <a:pt x="252" y="477"/>
                  </a:lnTo>
                  <a:lnTo>
                    <a:pt x="1" y="477"/>
                  </a:lnTo>
                  <a:lnTo>
                    <a:pt x="1" y="1655"/>
                  </a:lnTo>
                  <a:lnTo>
                    <a:pt x="477" y="1655"/>
                  </a:lnTo>
                  <a:lnTo>
                    <a:pt x="477" y="1179"/>
                  </a:lnTo>
                  <a:lnTo>
                    <a:pt x="1179" y="1179"/>
                  </a:lnTo>
                  <a:lnTo>
                    <a:pt x="1179" y="1655"/>
                  </a:lnTo>
                  <a:lnTo>
                    <a:pt x="1655" y="1655"/>
                  </a:lnTo>
                  <a:lnTo>
                    <a:pt x="1655" y="477"/>
                  </a:lnTo>
                  <a:lnTo>
                    <a:pt x="1429" y="477"/>
                  </a:lnTo>
                  <a:lnTo>
                    <a:pt x="1429" y="251"/>
                  </a:lnTo>
                  <a:lnTo>
                    <a:pt x="1179" y="251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7025755" y="2917104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1179" y="251"/>
                  </a:moveTo>
                  <a:lnTo>
                    <a:pt x="1179" y="728"/>
                  </a:lnTo>
                  <a:lnTo>
                    <a:pt x="953" y="728"/>
                  </a:lnTo>
                  <a:lnTo>
                    <a:pt x="953" y="953"/>
                  </a:lnTo>
                  <a:lnTo>
                    <a:pt x="477" y="953"/>
                  </a:lnTo>
                  <a:lnTo>
                    <a:pt x="477" y="251"/>
                  </a:lnTo>
                  <a:close/>
                  <a:moveTo>
                    <a:pt x="1" y="1"/>
                  </a:moveTo>
                  <a:lnTo>
                    <a:pt x="1" y="1655"/>
                  </a:lnTo>
                  <a:lnTo>
                    <a:pt x="477" y="1655"/>
                  </a:lnTo>
                  <a:lnTo>
                    <a:pt x="477" y="1179"/>
                  </a:lnTo>
                  <a:lnTo>
                    <a:pt x="727" y="1179"/>
                  </a:lnTo>
                  <a:lnTo>
                    <a:pt x="727" y="1429"/>
                  </a:lnTo>
                  <a:lnTo>
                    <a:pt x="953" y="1429"/>
                  </a:lnTo>
                  <a:lnTo>
                    <a:pt x="953" y="1655"/>
                  </a:lnTo>
                  <a:lnTo>
                    <a:pt x="1655" y="1655"/>
                  </a:lnTo>
                  <a:lnTo>
                    <a:pt x="1655" y="1429"/>
                  </a:lnTo>
                  <a:lnTo>
                    <a:pt x="1429" y="1429"/>
                  </a:lnTo>
                  <a:lnTo>
                    <a:pt x="1429" y="1179"/>
                  </a:lnTo>
                  <a:lnTo>
                    <a:pt x="1179" y="1179"/>
                  </a:lnTo>
                  <a:lnTo>
                    <a:pt x="1179" y="953"/>
                  </a:lnTo>
                  <a:lnTo>
                    <a:pt x="1655" y="953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7191629" y="2917104"/>
              <a:ext cx="109418" cy="128887"/>
            </a:xfrm>
            <a:custGeom>
              <a:rect b="b" l="l" r="r" t="t"/>
              <a:pathLst>
                <a:path extrusionOk="0" h="1655" w="1405">
                  <a:moveTo>
                    <a:pt x="1" y="1"/>
                  </a:moveTo>
                  <a:lnTo>
                    <a:pt x="1" y="251"/>
                  </a:lnTo>
                  <a:lnTo>
                    <a:pt x="477" y="251"/>
                  </a:lnTo>
                  <a:lnTo>
                    <a:pt x="477" y="1655"/>
                  </a:lnTo>
                  <a:lnTo>
                    <a:pt x="928" y="1655"/>
                  </a:lnTo>
                  <a:lnTo>
                    <a:pt x="928" y="251"/>
                  </a:lnTo>
                  <a:lnTo>
                    <a:pt x="1404" y="251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6586616" y="2749283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1178" y="251"/>
                  </a:moveTo>
                  <a:lnTo>
                    <a:pt x="1178" y="953"/>
                  </a:lnTo>
                  <a:lnTo>
                    <a:pt x="477" y="953"/>
                  </a:lnTo>
                  <a:lnTo>
                    <a:pt x="477" y="251"/>
                  </a:lnTo>
                  <a:close/>
                  <a:moveTo>
                    <a:pt x="0" y="0"/>
                  </a:moveTo>
                  <a:lnTo>
                    <a:pt x="0" y="1654"/>
                  </a:lnTo>
                  <a:lnTo>
                    <a:pt x="477" y="1654"/>
                  </a:lnTo>
                  <a:lnTo>
                    <a:pt x="477" y="1178"/>
                  </a:lnTo>
                  <a:lnTo>
                    <a:pt x="1429" y="1178"/>
                  </a:lnTo>
                  <a:lnTo>
                    <a:pt x="1429" y="953"/>
                  </a:lnTo>
                  <a:lnTo>
                    <a:pt x="1655" y="953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6733021" y="2749283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1178" y="251"/>
                  </a:moveTo>
                  <a:lnTo>
                    <a:pt x="1178" y="702"/>
                  </a:lnTo>
                  <a:lnTo>
                    <a:pt x="953" y="702"/>
                  </a:lnTo>
                  <a:lnTo>
                    <a:pt x="953" y="953"/>
                  </a:lnTo>
                  <a:lnTo>
                    <a:pt x="476" y="953"/>
                  </a:lnTo>
                  <a:lnTo>
                    <a:pt x="476" y="251"/>
                  </a:lnTo>
                  <a:close/>
                  <a:moveTo>
                    <a:pt x="0" y="0"/>
                  </a:moveTo>
                  <a:lnTo>
                    <a:pt x="0" y="1654"/>
                  </a:lnTo>
                  <a:lnTo>
                    <a:pt x="476" y="1654"/>
                  </a:lnTo>
                  <a:lnTo>
                    <a:pt x="476" y="1178"/>
                  </a:lnTo>
                  <a:lnTo>
                    <a:pt x="727" y="1178"/>
                  </a:lnTo>
                  <a:lnTo>
                    <a:pt x="727" y="1404"/>
                  </a:lnTo>
                  <a:lnTo>
                    <a:pt x="953" y="1404"/>
                  </a:lnTo>
                  <a:lnTo>
                    <a:pt x="953" y="1654"/>
                  </a:lnTo>
                  <a:lnTo>
                    <a:pt x="1654" y="1654"/>
                  </a:lnTo>
                  <a:lnTo>
                    <a:pt x="1654" y="1404"/>
                  </a:lnTo>
                  <a:lnTo>
                    <a:pt x="1429" y="1404"/>
                  </a:lnTo>
                  <a:lnTo>
                    <a:pt x="1429" y="1178"/>
                  </a:lnTo>
                  <a:lnTo>
                    <a:pt x="1178" y="1178"/>
                  </a:lnTo>
                  <a:lnTo>
                    <a:pt x="1178" y="953"/>
                  </a:lnTo>
                  <a:lnTo>
                    <a:pt x="1654" y="953"/>
                  </a:lnTo>
                  <a:lnTo>
                    <a:pt x="1654" y="251"/>
                  </a:lnTo>
                  <a:lnTo>
                    <a:pt x="1429" y="2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6879349" y="2749283"/>
              <a:ext cx="128965" cy="128887"/>
            </a:xfrm>
            <a:custGeom>
              <a:rect b="b" l="l" r="r" t="t"/>
              <a:pathLst>
                <a:path extrusionOk="0" h="1655" w="1656">
                  <a:moveTo>
                    <a:pt x="1" y="0"/>
                  </a:moveTo>
                  <a:lnTo>
                    <a:pt x="1" y="1654"/>
                  </a:lnTo>
                  <a:lnTo>
                    <a:pt x="1655" y="1654"/>
                  </a:lnTo>
                  <a:lnTo>
                    <a:pt x="1655" y="1404"/>
                  </a:lnTo>
                  <a:lnTo>
                    <a:pt x="477" y="1404"/>
                  </a:lnTo>
                  <a:lnTo>
                    <a:pt x="477" y="953"/>
                  </a:lnTo>
                  <a:lnTo>
                    <a:pt x="1429" y="953"/>
                  </a:lnTo>
                  <a:lnTo>
                    <a:pt x="1429" y="702"/>
                  </a:lnTo>
                  <a:lnTo>
                    <a:pt x="477" y="702"/>
                  </a:lnTo>
                  <a:lnTo>
                    <a:pt x="477" y="251"/>
                  </a:lnTo>
                  <a:lnTo>
                    <a:pt x="1655" y="251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7025755" y="2749283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251" y="0"/>
                  </a:moveTo>
                  <a:lnTo>
                    <a:pt x="251" y="251"/>
                  </a:lnTo>
                  <a:lnTo>
                    <a:pt x="1" y="251"/>
                  </a:lnTo>
                  <a:lnTo>
                    <a:pt x="1" y="702"/>
                  </a:lnTo>
                  <a:lnTo>
                    <a:pt x="251" y="702"/>
                  </a:lnTo>
                  <a:lnTo>
                    <a:pt x="251" y="953"/>
                  </a:lnTo>
                  <a:lnTo>
                    <a:pt x="1179" y="953"/>
                  </a:lnTo>
                  <a:lnTo>
                    <a:pt x="1179" y="1404"/>
                  </a:lnTo>
                  <a:lnTo>
                    <a:pt x="477" y="1404"/>
                  </a:lnTo>
                  <a:lnTo>
                    <a:pt x="477" y="1178"/>
                  </a:lnTo>
                  <a:lnTo>
                    <a:pt x="1" y="1178"/>
                  </a:lnTo>
                  <a:lnTo>
                    <a:pt x="1" y="1404"/>
                  </a:lnTo>
                  <a:lnTo>
                    <a:pt x="251" y="1404"/>
                  </a:lnTo>
                  <a:lnTo>
                    <a:pt x="251" y="1654"/>
                  </a:lnTo>
                  <a:lnTo>
                    <a:pt x="1429" y="1654"/>
                  </a:lnTo>
                  <a:lnTo>
                    <a:pt x="1429" y="1404"/>
                  </a:lnTo>
                  <a:lnTo>
                    <a:pt x="1655" y="1404"/>
                  </a:lnTo>
                  <a:lnTo>
                    <a:pt x="1655" y="953"/>
                  </a:lnTo>
                  <a:lnTo>
                    <a:pt x="1429" y="953"/>
                  </a:lnTo>
                  <a:lnTo>
                    <a:pt x="1429" y="702"/>
                  </a:lnTo>
                  <a:lnTo>
                    <a:pt x="477" y="702"/>
                  </a:lnTo>
                  <a:lnTo>
                    <a:pt x="477" y="251"/>
                  </a:lnTo>
                  <a:lnTo>
                    <a:pt x="1179" y="251"/>
                  </a:lnTo>
                  <a:lnTo>
                    <a:pt x="1179" y="477"/>
                  </a:lnTo>
                  <a:lnTo>
                    <a:pt x="1655" y="477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7174107" y="2749283"/>
              <a:ext cx="126940" cy="128887"/>
            </a:xfrm>
            <a:custGeom>
              <a:rect b="b" l="l" r="r" t="t"/>
              <a:pathLst>
                <a:path extrusionOk="0" h="1655" w="1630">
                  <a:moveTo>
                    <a:pt x="226" y="0"/>
                  </a:moveTo>
                  <a:lnTo>
                    <a:pt x="226" y="251"/>
                  </a:lnTo>
                  <a:lnTo>
                    <a:pt x="0" y="251"/>
                  </a:lnTo>
                  <a:lnTo>
                    <a:pt x="0" y="702"/>
                  </a:lnTo>
                  <a:lnTo>
                    <a:pt x="226" y="702"/>
                  </a:lnTo>
                  <a:lnTo>
                    <a:pt x="226" y="953"/>
                  </a:lnTo>
                  <a:lnTo>
                    <a:pt x="1153" y="953"/>
                  </a:lnTo>
                  <a:lnTo>
                    <a:pt x="1153" y="1404"/>
                  </a:lnTo>
                  <a:lnTo>
                    <a:pt x="452" y="1404"/>
                  </a:lnTo>
                  <a:lnTo>
                    <a:pt x="452" y="1178"/>
                  </a:lnTo>
                  <a:lnTo>
                    <a:pt x="0" y="1178"/>
                  </a:lnTo>
                  <a:lnTo>
                    <a:pt x="0" y="1404"/>
                  </a:lnTo>
                  <a:lnTo>
                    <a:pt x="226" y="1404"/>
                  </a:lnTo>
                  <a:lnTo>
                    <a:pt x="226" y="1654"/>
                  </a:lnTo>
                  <a:lnTo>
                    <a:pt x="1404" y="1654"/>
                  </a:lnTo>
                  <a:lnTo>
                    <a:pt x="1404" y="1404"/>
                  </a:lnTo>
                  <a:lnTo>
                    <a:pt x="1629" y="1404"/>
                  </a:lnTo>
                  <a:lnTo>
                    <a:pt x="1629" y="953"/>
                  </a:lnTo>
                  <a:lnTo>
                    <a:pt x="1404" y="953"/>
                  </a:lnTo>
                  <a:lnTo>
                    <a:pt x="1404" y="702"/>
                  </a:lnTo>
                  <a:lnTo>
                    <a:pt x="452" y="702"/>
                  </a:lnTo>
                  <a:lnTo>
                    <a:pt x="452" y="251"/>
                  </a:lnTo>
                  <a:lnTo>
                    <a:pt x="1153" y="251"/>
                  </a:lnTo>
                  <a:lnTo>
                    <a:pt x="1153" y="477"/>
                  </a:lnTo>
                  <a:lnTo>
                    <a:pt x="1629" y="477"/>
                  </a:lnTo>
                  <a:lnTo>
                    <a:pt x="1629" y="251"/>
                  </a:lnTo>
                  <a:lnTo>
                    <a:pt x="1404" y="251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7665968" y="2452579"/>
              <a:ext cx="279191" cy="648097"/>
            </a:xfrm>
            <a:custGeom>
              <a:rect b="b" l="l" r="r" t="t"/>
              <a:pathLst>
                <a:path extrusionOk="0" h="8322" w="3585">
                  <a:moveTo>
                    <a:pt x="0" y="1"/>
                  </a:moveTo>
                  <a:lnTo>
                    <a:pt x="0" y="8322"/>
                  </a:lnTo>
                  <a:lnTo>
                    <a:pt x="3584" y="8322"/>
                  </a:lnTo>
                  <a:lnTo>
                    <a:pt x="35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7701090" y="2511141"/>
              <a:ext cx="218680" cy="218680"/>
            </a:xfrm>
            <a:custGeom>
              <a:rect b="b" l="l" r="r" t="t"/>
              <a:pathLst>
                <a:path extrusionOk="0" h="2808" w="2808">
                  <a:moveTo>
                    <a:pt x="1404" y="1"/>
                  </a:moveTo>
                  <a:cubicBezTo>
                    <a:pt x="627" y="1"/>
                    <a:pt x="0" y="627"/>
                    <a:pt x="0" y="1404"/>
                  </a:cubicBezTo>
                  <a:cubicBezTo>
                    <a:pt x="0" y="2181"/>
                    <a:pt x="627" y="2808"/>
                    <a:pt x="1404" y="2808"/>
                  </a:cubicBezTo>
                  <a:cubicBezTo>
                    <a:pt x="2181" y="2808"/>
                    <a:pt x="2807" y="2181"/>
                    <a:pt x="2807" y="1404"/>
                  </a:cubicBezTo>
                  <a:cubicBezTo>
                    <a:pt x="2807" y="627"/>
                    <a:pt x="2181" y="1"/>
                    <a:pt x="1404" y="1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7701090" y="2827314"/>
              <a:ext cx="218680" cy="216733"/>
            </a:xfrm>
            <a:custGeom>
              <a:rect b="b" l="l" r="r" t="t"/>
              <a:pathLst>
                <a:path extrusionOk="0" h="2783" w="2808">
                  <a:moveTo>
                    <a:pt x="1404" y="1"/>
                  </a:moveTo>
                  <a:cubicBezTo>
                    <a:pt x="627" y="1"/>
                    <a:pt x="0" y="627"/>
                    <a:pt x="0" y="1404"/>
                  </a:cubicBezTo>
                  <a:cubicBezTo>
                    <a:pt x="0" y="2181"/>
                    <a:pt x="627" y="2783"/>
                    <a:pt x="1404" y="2783"/>
                  </a:cubicBezTo>
                  <a:cubicBezTo>
                    <a:pt x="2181" y="2783"/>
                    <a:pt x="2807" y="2181"/>
                    <a:pt x="2807" y="1404"/>
                  </a:cubicBezTo>
                  <a:cubicBezTo>
                    <a:pt x="2807" y="627"/>
                    <a:pt x="2181" y="1"/>
                    <a:pt x="1404" y="1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7691355" y="2499460"/>
              <a:ext cx="216655" cy="218680"/>
            </a:xfrm>
            <a:custGeom>
              <a:rect b="b" l="l" r="r" t="t"/>
              <a:pathLst>
                <a:path extrusionOk="0" h="2808" w="2782">
                  <a:moveTo>
                    <a:pt x="1378" y="0"/>
                  </a:moveTo>
                  <a:cubicBezTo>
                    <a:pt x="627" y="0"/>
                    <a:pt x="0" y="627"/>
                    <a:pt x="0" y="1404"/>
                  </a:cubicBezTo>
                  <a:cubicBezTo>
                    <a:pt x="0" y="2181"/>
                    <a:pt x="627" y="2807"/>
                    <a:pt x="1378" y="2807"/>
                  </a:cubicBezTo>
                  <a:cubicBezTo>
                    <a:pt x="2155" y="2807"/>
                    <a:pt x="2782" y="2181"/>
                    <a:pt x="2782" y="1404"/>
                  </a:cubicBezTo>
                  <a:cubicBezTo>
                    <a:pt x="2782" y="627"/>
                    <a:pt x="2155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7691355" y="2815633"/>
              <a:ext cx="216655" cy="218680"/>
            </a:xfrm>
            <a:custGeom>
              <a:rect b="b" l="l" r="r" t="t"/>
              <a:pathLst>
                <a:path extrusionOk="0" h="2808" w="2782">
                  <a:moveTo>
                    <a:pt x="1378" y="0"/>
                  </a:moveTo>
                  <a:cubicBezTo>
                    <a:pt x="627" y="0"/>
                    <a:pt x="0" y="627"/>
                    <a:pt x="0" y="1404"/>
                  </a:cubicBezTo>
                  <a:cubicBezTo>
                    <a:pt x="0" y="2181"/>
                    <a:pt x="627" y="2808"/>
                    <a:pt x="1378" y="2808"/>
                  </a:cubicBezTo>
                  <a:cubicBezTo>
                    <a:pt x="2155" y="2808"/>
                    <a:pt x="2782" y="2181"/>
                    <a:pt x="2782" y="1404"/>
                  </a:cubicBezTo>
                  <a:cubicBezTo>
                    <a:pt x="2782" y="627"/>
                    <a:pt x="2155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7669862" y="3227436"/>
              <a:ext cx="263537" cy="3972"/>
            </a:xfrm>
            <a:custGeom>
              <a:rect b="b" l="l" r="r" t="t"/>
              <a:pathLst>
                <a:path extrusionOk="0" h="51" w="3384">
                  <a:moveTo>
                    <a:pt x="0" y="1"/>
                  </a:moveTo>
                  <a:lnTo>
                    <a:pt x="0" y="51"/>
                  </a:lnTo>
                  <a:lnTo>
                    <a:pt x="3384" y="51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7669862" y="3274317"/>
              <a:ext cx="263537" cy="3972"/>
            </a:xfrm>
            <a:custGeom>
              <a:rect b="b" l="l" r="r" t="t"/>
              <a:pathLst>
                <a:path extrusionOk="0" h="51" w="3384">
                  <a:moveTo>
                    <a:pt x="0" y="0"/>
                  </a:moveTo>
                  <a:lnTo>
                    <a:pt x="0" y="50"/>
                  </a:lnTo>
                  <a:lnTo>
                    <a:pt x="3384" y="50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7669862" y="3319173"/>
              <a:ext cx="263537" cy="5919"/>
            </a:xfrm>
            <a:custGeom>
              <a:rect b="b" l="l" r="r" t="t"/>
              <a:pathLst>
                <a:path extrusionOk="0" h="76" w="3384">
                  <a:moveTo>
                    <a:pt x="0" y="1"/>
                  </a:moveTo>
                  <a:lnTo>
                    <a:pt x="0" y="76"/>
                  </a:lnTo>
                  <a:lnTo>
                    <a:pt x="3384" y="76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7669862" y="3366054"/>
              <a:ext cx="263537" cy="5919"/>
            </a:xfrm>
            <a:custGeom>
              <a:rect b="b" l="l" r="r" t="t"/>
              <a:pathLst>
                <a:path extrusionOk="0" h="76" w="3384">
                  <a:moveTo>
                    <a:pt x="0" y="0"/>
                  </a:moveTo>
                  <a:lnTo>
                    <a:pt x="0" y="75"/>
                  </a:lnTo>
                  <a:lnTo>
                    <a:pt x="3384" y="75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6321139" y="3422669"/>
              <a:ext cx="144541" cy="42988"/>
            </a:xfrm>
            <a:custGeom>
              <a:rect b="b" l="l" r="r" t="t"/>
              <a:pathLst>
                <a:path extrusionOk="0" h="552" w="1856">
                  <a:moveTo>
                    <a:pt x="277" y="0"/>
                  </a:moveTo>
                  <a:cubicBezTo>
                    <a:pt x="126" y="0"/>
                    <a:pt x="1" y="125"/>
                    <a:pt x="1" y="276"/>
                  </a:cubicBezTo>
                  <a:cubicBezTo>
                    <a:pt x="1" y="426"/>
                    <a:pt x="126" y="551"/>
                    <a:pt x="277" y="551"/>
                  </a:cubicBezTo>
                  <a:lnTo>
                    <a:pt x="1580" y="551"/>
                  </a:lnTo>
                  <a:cubicBezTo>
                    <a:pt x="1730" y="551"/>
                    <a:pt x="1856" y="426"/>
                    <a:pt x="1856" y="276"/>
                  </a:cubicBezTo>
                  <a:cubicBezTo>
                    <a:pt x="1856" y="125"/>
                    <a:pt x="1730" y="0"/>
                    <a:pt x="1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6567069" y="3422669"/>
              <a:ext cx="144541" cy="42988"/>
            </a:xfrm>
            <a:custGeom>
              <a:rect b="b" l="l" r="r" t="t"/>
              <a:pathLst>
                <a:path extrusionOk="0" h="552" w="1856">
                  <a:moveTo>
                    <a:pt x="277" y="0"/>
                  </a:moveTo>
                  <a:cubicBezTo>
                    <a:pt x="126" y="0"/>
                    <a:pt x="1" y="125"/>
                    <a:pt x="1" y="276"/>
                  </a:cubicBezTo>
                  <a:cubicBezTo>
                    <a:pt x="1" y="426"/>
                    <a:pt x="126" y="551"/>
                    <a:pt x="277" y="551"/>
                  </a:cubicBezTo>
                  <a:lnTo>
                    <a:pt x="1555" y="551"/>
                  </a:lnTo>
                  <a:cubicBezTo>
                    <a:pt x="1730" y="551"/>
                    <a:pt x="1856" y="426"/>
                    <a:pt x="1856" y="276"/>
                  </a:cubicBezTo>
                  <a:cubicBezTo>
                    <a:pt x="1856" y="125"/>
                    <a:pt x="1730" y="0"/>
                    <a:pt x="1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7172160" y="3422669"/>
              <a:ext cx="144463" cy="42988"/>
            </a:xfrm>
            <a:custGeom>
              <a:rect b="b" l="l" r="r" t="t"/>
              <a:pathLst>
                <a:path extrusionOk="0" h="552" w="1855">
                  <a:moveTo>
                    <a:pt x="301" y="0"/>
                  </a:moveTo>
                  <a:cubicBezTo>
                    <a:pt x="126" y="0"/>
                    <a:pt x="0" y="125"/>
                    <a:pt x="0" y="276"/>
                  </a:cubicBezTo>
                  <a:cubicBezTo>
                    <a:pt x="0" y="426"/>
                    <a:pt x="126" y="551"/>
                    <a:pt x="301" y="551"/>
                  </a:cubicBezTo>
                  <a:lnTo>
                    <a:pt x="1579" y="551"/>
                  </a:lnTo>
                  <a:cubicBezTo>
                    <a:pt x="1730" y="551"/>
                    <a:pt x="1855" y="426"/>
                    <a:pt x="1855" y="276"/>
                  </a:cubicBezTo>
                  <a:cubicBezTo>
                    <a:pt x="1855" y="125"/>
                    <a:pt x="1730" y="0"/>
                    <a:pt x="15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7418091" y="3422669"/>
              <a:ext cx="144463" cy="42988"/>
            </a:xfrm>
            <a:custGeom>
              <a:rect b="b" l="l" r="r" t="t"/>
              <a:pathLst>
                <a:path extrusionOk="0" h="552" w="1855">
                  <a:moveTo>
                    <a:pt x="276" y="0"/>
                  </a:moveTo>
                  <a:cubicBezTo>
                    <a:pt x="126" y="0"/>
                    <a:pt x="0" y="125"/>
                    <a:pt x="0" y="276"/>
                  </a:cubicBezTo>
                  <a:cubicBezTo>
                    <a:pt x="0" y="426"/>
                    <a:pt x="126" y="551"/>
                    <a:pt x="276" y="551"/>
                  </a:cubicBezTo>
                  <a:lnTo>
                    <a:pt x="1579" y="551"/>
                  </a:lnTo>
                  <a:cubicBezTo>
                    <a:pt x="1730" y="551"/>
                    <a:pt x="1855" y="426"/>
                    <a:pt x="1855" y="276"/>
                  </a:cubicBezTo>
                  <a:cubicBezTo>
                    <a:pt x="1855" y="125"/>
                    <a:pt x="1730" y="0"/>
                    <a:pt x="15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0"/>
            <p:cNvSpPr/>
            <p:nvPr/>
          </p:nvSpPr>
          <p:spPr>
            <a:xfrm>
              <a:off x="6362179" y="3584649"/>
              <a:ext cx="150381" cy="158169"/>
            </a:xfrm>
            <a:custGeom>
              <a:rect b="b" l="l" r="r" t="t"/>
              <a:pathLst>
                <a:path extrusionOk="0" h="2031" w="1931">
                  <a:moveTo>
                    <a:pt x="0" y="0"/>
                  </a:moveTo>
                  <a:lnTo>
                    <a:pt x="953" y="2030"/>
                  </a:lnTo>
                  <a:lnTo>
                    <a:pt x="1930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2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0"/>
            <p:cNvSpPr/>
            <p:nvPr/>
          </p:nvSpPr>
          <p:spPr>
            <a:xfrm>
              <a:off x="7664021" y="3584649"/>
              <a:ext cx="150304" cy="158169"/>
            </a:xfrm>
            <a:custGeom>
              <a:rect b="b" l="l" r="r" t="t"/>
              <a:pathLst>
                <a:path extrusionOk="0" h="2031" w="1930">
                  <a:moveTo>
                    <a:pt x="0" y="0"/>
                  </a:moveTo>
                  <a:lnTo>
                    <a:pt x="953" y="2030"/>
                  </a:lnTo>
                  <a:lnTo>
                    <a:pt x="1930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2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6143583" y="1579522"/>
              <a:ext cx="1163334" cy="664529"/>
            </a:xfrm>
            <a:custGeom>
              <a:rect b="b" l="l" r="r" t="t"/>
              <a:pathLst>
                <a:path extrusionOk="0" h="8533" w="14938">
                  <a:moveTo>
                    <a:pt x="13881" y="1"/>
                  </a:moveTo>
                  <a:cubicBezTo>
                    <a:pt x="13857" y="1"/>
                    <a:pt x="13834" y="3"/>
                    <a:pt x="13810" y="9"/>
                  </a:cubicBezTo>
                  <a:lnTo>
                    <a:pt x="426" y="1863"/>
                  </a:lnTo>
                  <a:cubicBezTo>
                    <a:pt x="176" y="1888"/>
                    <a:pt x="0" y="2139"/>
                    <a:pt x="50" y="2365"/>
                  </a:cubicBezTo>
                  <a:lnTo>
                    <a:pt x="1003" y="8154"/>
                  </a:lnTo>
                  <a:cubicBezTo>
                    <a:pt x="1050" y="8365"/>
                    <a:pt x="1228" y="8532"/>
                    <a:pt x="1436" y="8532"/>
                  </a:cubicBezTo>
                  <a:cubicBezTo>
                    <a:pt x="1450" y="8532"/>
                    <a:pt x="1465" y="8532"/>
                    <a:pt x="1479" y="8530"/>
                  </a:cubicBezTo>
                  <a:lnTo>
                    <a:pt x="14512" y="7252"/>
                  </a:lnTo>
                  <a:cubicBezTo>
                    <a:pt x="14762" y="7227"/>
                    <a:pt x="14938" y="7001"/>
                    <a:pt x="14913" y="6776"/>
                  </a:cubicBezTo>
                  <a:lnTo>
                    <a:pt x="14286" y="385"/>
                  </a:lnTo>
                  <a:cubicBezTo>
                    <a:pt x="14264" y="183"/>
                    <a:pt x="14081" y="1"/>
                    <a:pt x="138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6204092" y="1613320"/>
              <a:ext cx="1063807" cy="591480"/>
            </a:xfrm>
            <a:custGeom>
              <a:rect b="b" l="l" r="r" t="t"/>
              <a:pathLst>
                <a:path extrusionOk="0" h="7595" w="13660">
                  <a:moveTo>
                    <a:pt x="13008" y="1"/>
                  </a:moveTo>
                  <a:lnTo>
                    <a:pt x="0" y="1956"/>
                  </a:lnTo>
                  <a:lnTo>
                    <a:pt x="852" y="7595"/>
                  </a:lnTo>
                  <a:lnTo>
                    <a:pt x="13659" y="6216"/>
                  </a:lnTo>
                  <a:lnTo>
                    <a:pt x="130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6358285" y="1806061"/>
              <a:ext cx="103499" cy="100150"/>
            </a:xfrm>
            <a:custGeom>
              <a:rect b="b" l="l" r="r" t="t"/>
              <a:pathLst>
                <a:path extrusionOk="0" h="1286" w="1329">
                  <a:moveTo>
                    <a:pt x="636" y="1"/>
                  </a:moveTo>
                  <a:cubicBezTo>
                    <a:pt x="608" y="1"/>
                    <a:pt x="580" y="3"/>
                    <a:pt x="552" y="7"/>
                  </a:cubicBezTo>
                  <a:cubicBezTo>
                    <a:pt x="226" y="57"/>
                    <a:pt x="0" y="358"/>
                    <a:pt x="50" y="684"/>
                  </a:cubicBezTo>
                  <a:lnTo>
                    <a:pt x="125" y="1285"/>
                  </a:lnTo>
                  <a:lnTo>
                    <a:pt x="1328" y="1135"/>
                  </a:lnTo>
                  <a:lnTo>
                    <a:pt x="1228" y="533"/>
                  </a:lnTo>
                  <a:cubicBezTo>
                    <a:pt x="1205" y="236"/>
                    <a:pt x="931" y="1"/>
                    <a:pt x="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6379701" y="1991948"/>
              <a:ext cx="103577" cy="100228"/>
            </a:xfrm>
            <a:custGeom>
              <a:rect b="b" l="l" r="r" t="t"/>
              <a:pathLst>
                <a:path extrusionOk="0" h="1287" w="1330">
                  <a:moveTo>
                    <a:pt x="1204" y="1"/>
                  </a:moveTo>
                  <a:lnTo>
                    <a:pt x="1" y="151"/>
                  </a:lnTo>
                  <a:lnTo>
                    <a:pt x="101" y="753"/>
                  </a:lnTo>
                  <a:cubicBezTo>
                    <a:pt x="124" y="1071"/>
                    <a:pt x="394" y="1286"/>
                    <a:pt x="687" y="1286"/>
                  </a:cubicBezTo>
                  <a:cubicBezTo>
                    <a:pt x="717" y="1286"/>
                    <a:pt x="747" y="1284"/>
                    <a:pt x="778" y="1279"/>
                  </a:cubicBezTo>
                  <a:cubicBezTo>
                    <a:pt x="1104" y="1229"/>
                    <a:pt x="1329" y="928"/>
                    <a:pt x="1304" y="602"/>
                  </a:cubicBezTo>
                  <a:lnTo>
                    <a:pt x="12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6463651" y="1888375"/>
              <a:ext cx="103499" cy="101708"/>
            </a:xfrm>
            <a:custGeom>
              <a:rect b="b" l="l" r="r" t="t"/>
              <a:pathLst>
                <a:path extrusionOk="0" h="1306" w="1329">
                  <a:moveTo>
                    <a:pt x="651" y="1"/>
                  </a:moveTo>
                  <a:cubicBezTo>
                    <a:pt x="635" y="1"/>
                    <a:pt x="619" y="1"/>
                    <a:pt x="602" y="3"/>
                  </a:cubicBezTo>
                  <a:lnTo>
                    <a:pt x="1" y="103"/>
                  </a:lnTo>
                  <a:lnTo>
                    <a:pt x="151" y="1306"/>
                  </a:lnTo>
                  <a:lnTo>
                    <a:pt x="752" y="1206"/>
                  </a:lnTo>
                  <a:cubicBezTo>
                    <a:pt x="1103" y="1181"/>
                    <a:pt x="1329" y="855"/>
                    <a:pt x="1279" y="529"/>
                  </a:cubicBezTo>
                  <a:cubicBezTo>
                    <a:pt x="1231" y="220"/>
                    <a:pt x="958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6274336" y="1908077"/>
              <a:ext cx="103499" cy="101708"/>
            </a:xfrm>
            <a:custGeom>
              <a:rect b="b" l="l" r="r" t="t"/>
              <a:pathLst>
                <a:path extrusionOk="0" h="1306" w="1329">
                  <a:moveTo>
                    <a:pt x="1178" y="0"/>
                  </a:moveTo>
                  <a:lnTo>
                    <a:pt x="577" y="101"/>
                  </a:lnTo>
                  <a:cubicBezTo>
                    <a:pt x="251" y="126"/>
                    <a:pt x="0" y="451"/>
                    <a:pt x="51" y="777"/>
                  </a:cubicBezTo>
                  <a:cubicBezTo>
                    <a:pt x="98" y="1087"/>
                    <a:pt x="372" y="1305"/>
                    <a:pt x="678" y="1305"/>
                  </a:cubicBezTo>
                  <a:cubicBezTo>
                    <a:pt x="694" y="1305"/>
                    <a:pt x="711" y="1305"/>
                    <a:pt x="727" y="1304"/>
                  </a:cubicBezTo>
                  <a:lnTo>
                    <a:pt x="1329" y="1203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6668618" y="1778493"/>
              <a:ext cx="121100" cy="63470"/>
            </a:xfrm>
            <a:custGeom>
              <a:rect b="b" l="l" r="r" t="t"/>
              <a:pathLst>
                <a:path extrusionOk="0" h="815" w="1555">
                  <a:moveTo>
                    <a:pt x="1205" y="0"/>
                  </a:moveTo>
                  <a:cubicBezTo>
                    <a:pt x="1180" y="0"/>
                    <a:pt x="1154" y="4"/>
                    <a:pt x="1128" y="10"/>
                  </a:cubicBezTo>
                  <a:lnTo>
                    <a:pt x="326" y="110"/>
                  </a:lnTo>
                  <a:cubicBezTo>
                    <a:pt x="151" y="135"/>
                    <a:pt x="0" y="311"/>
                    <a:pt x="25" y="511"/>
                  </a:cubicBezTo>
                  <a:cubicBezTo>
                    <a:pt x="48" y="674"/>
                    <a:pt x="222" y="815"/>
                    <a:pt x="387" y="815"/>
                  </a:cubicBezTo>
                  <a:cubicBezTo>
                    <a:pt x="400" y="815"/>
                    <a:pt x="413" y="814"/>
                    <a:pt x="426" y="812"/>
                  </a:cubicBezTo>
                  <a:lnTo>
                    <a:pt x="1228" y="687"/>
                  </a:lnTo>
                  <a:cubicBezTo>
                    <a:pt x="1404" y="662"/>
                    <a:pt x="1554" y="486"/>
                    <a:pt x="1529" y="311"/>
                  </a:cubicBezTo>
                  <a:cubicBezTo>
                    <a:pt x="1507" y="137"/>
                    <a:pt x="1372" y="0"/>
                    <a:pt x="1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6680300" y="1888297"/>
              <a:ext cx="121100" cy="63003"/>
            </a:xfrm>
            <a:custGeom>
              <a:rect b="b" l="l" r="r" t="t"/>
              <a:pathLst>
                <a:path extrusionOk="0" h="809" w="1555">
                  <a:moveTo>
                    <a:pt x="1174" y="0"/>
                  </a:moveTo>
                  <a:cubicBezTo>
                    <a:pt x="1158" y="0"/>
                    <a:pt x="1143" y="2"/>
                    <a:pt x="1128" y="4"/>
                  </a:cubicBezTo>
                  <a:lnTo>
                    <a:pt x="326" y="104"/>
                  </a:lnTo>
                  <a:cubicBezTo>
                    <a:pt x="151" y="129"/>
                    <a:pt x="1" y="304"/>
                    <a:pt x="26" y="505"/>
                  </a:cubicBezTo>
                  <a:cubicBezTo>
                    <a:pt x="48" y="688"/>
                    <a:pt x="197" y="809"/>
                    <a:pt x="376" y="809"/>
                  </a:cubicBezTo>
                  <a:cubicBezTo>
                    <a:pt x="393" y="809"/>
                    <a:pt x="410" y="808"/>
                    <a:pt x="427" y="806"/>
                  </a:cubicBezTo>
                  <a:lnTo>
                    <a:pt x="1229" y="705"/>
                  </a:lnTo>
                  <a:cubicBezTo>
                    <a:pt x="1404" y="680"/>
                    <a:pt x="1554" y="480"/>
                    <a:pt x="1529" y="304"/>
                  </a:cubicBezTo>
                  <a:cubicBezTo>
                    <a:pt x="1506" y="121"/>
                    <a:pt x="1337" y="0"/>
                    <a:pt x="1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6674459" y="2034079"/>
              <a:ext cx="66430" cy="60355"/>
            </a:xfrm>
            <a:custGeom>
              <a:rect b="b" l="l" r="r" t="t"/>
              <a:pathLst>
                <a:path extrusionOk="0" h="775" w="853">
                  <a:moveTo>
                    <a:pt x="413" y="0"/>
                  </a:moveTo>
                  <a:cubicBezTo>
                    <a:pt x="245" y="0"/>
                    <a:pt x="93" y="120"/>
                    <a:pt x="50" y="312"/>
                  </a:cubicBezTo>
                  <a:cubicBezTo>
                    <a:pt x="0" y="513"/>
                    <a:pt x="126" y="713"/>
                    <a:pt x="326" y="763"/>
                  </a:cubicBezTo>
                  <a:cubicBezTo>
                    <a:pt x="360" y="771"/>
                    <a:pt x="393" y="774"/>
                    <a:pt x="425" y="774"/>
                  </a:cubicBezTo>
                  <a:cubicBezTo>
                    <a:pt x="608" y="774"/>
                    <a:pt x="760" y="658"/>
                    <a:pt x="802" y="488"/>
                  </a:cubicBezTo>
                  <a:cubicBezTo>
                    <a:pt x="852" y="262"/>
                    <a:pt x="727" y="61"/>
                    <a:pt x="502" y="11"/>
                  </a:cubicBezTo>
                  <a:cubicBezTo>
                    <a:pt x="472" y="4"/>
                    <a:pt x="442" y="0"/>
                    <a:pt x="4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6793530" y="2022398"/>
              <a:ext cx="68376" cy="60277"/>
            </a:xfrm>
            <a:custGeom>
              <a:rect b="b" l="l" r="r" t="t"/>
              <a:pathLst>
                <a:path extrusionOk="0" h="774" w="878">
                  <a:moveTo>
                    <a:pt x="437" y="0"/>
                  </a:moveTo>
                  <a:cubicBezTo>
                    <a:pt x="263" y="0"/>
                    <a:pt x="93" y="119"/>
                    <a:pt x="50" y="312"/>
                  </a:cubicBezTo>
                  <a:cubicBezTo>
                    <a:pt x="0" y="512"/>
                    <a:pt x="125" y="713"/>
                    <a:pt x="351" y="763"/>
                  </a:cubicBezTo>
                  <a:cubicBezTo>
                    <a:pt x="381" y="770"/>
                    <a:pt x="411" y="774"/>
                    <a:pt x="442" y="774"/>
                  </a:cubicBezTo>
                  <a:cubicBezTo>
                    <a:pt x="615" y="774"/>
                    <a:pt x="785" y="658"/>
                    <a:pt x="827" y="487"/>
                  </a:cubicBezTo>
                  <a:cubicBezTo>
                    <a:pt x="877" y="262"/>
                    <a:pt x="727" y="61"/>
                    <a:pt x="526" y="11"/>
                  </a:cubicBezTo>
                  <a:cubicBezTo>
                    <a:pt x="497" y="4"/>
                    <a:pt x="467" y="0"/>
                    <a:pt x="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0"/>
            <p:cNvSpPr/>
            <p:nvPr/>
          </p:nvSpPr>
          <p:spPr>
            <a:xfrm>
              <a:off x="6908630" y="1809254"/>
              <a:ext cx="111365" cy="101942"/>
            </a:xfrm>
            <a:custGeom>
              <a:rect b="b" l="l" r="r" t="t"/>
              <a:pathLst>
                <a:path extrusionOk="0" h="1309" w="1430">
                  <a:moveTo>
                    <a:pt x="705" y="0"/>
                  </a:moveTo>
                  <a:cubicBezTo>
                    <a:pt x="409" y="0"/>
                    <a:pt x="141" y="191"/>
                    <a:pt x="76" y="492"/>
                  </a:cubicBezTo>
                  <a:cubicBezTo>
                    <a:pt x="1" y="843"/>
                    <a:pt x="201" y="1194"/>
                    <a:pt x="552" y="1294"/>
                  </a:cubicBezTo>
                  <a:cubicBezTo>
                    <a:pt x="598" y="1304"/>
                    <a:pt x="643" y="1309"/>
                    <a:pt x="688" y="1309"/>
                  </a:cubicBezTo>
                  <a:cubicBezTo>
                    <a:pt x="990" y="1309"/>
                    <a:pt x="1264" y="1098"/>
                    <a:pt x="1329" y="793"/>
                  </a:cubicBezTo>
                  <a:cubicBezTo>
                    <a:pt x="1429" y="442"/>
                    <a:pt x="1204" y="91"/>
                    <a:pt x="853" y="16"/>
                  </a:cubicBezTo>
                  <a:cubicBezTo>
                    <a:pt x="804" y="6"/>
                    <a:pt x="754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0"/>
            <p:cNvSpPr/>
            <p:nvPr/>
          </p:nvSpPr>
          <p:spPr>
            <a:xfrm>
              <a:off x="7035489" y="1715570"/>
              <a:ext cx="111365" cy="101942"/>
            </a:xfrm>
            <a:custGeom>
              <a:rect b="b" l="l" r="r" t="t"/>
              <a:pathLst>
                <a:path extrusionOk="0" h="1309" w="1430">
                  <a:moveTo>
                    <a:pt x="706" y="0"/>
                  </a:moveTo>
                  <a:cubicBezTo>
                    <a:pt x="409" y="0"/>
                    <a:pt x="141" y="191"/>
                    <a:pt x="76" y="492"/>
                  </a:cubicBezTo>
                  <a:cubicBezTo>
                    <a:pt x="1" y="843"/>
                    <a:pt x="201" y="1194"/>
                    <a:pt x="552" y="1294"/>
                  </a:cubicBezTo>
                  <a:cubicBezTo>
                    <a:pt x="598" y="1304"/>
                    <a:pt x="643" y="1309"/>
                    <a:pt x="688" y="1309"/>
                  </a:cubicBezTo>
                  <a:cubicBezTo>
                    <a:pt x="990" y="1309"/>
                    <a:pt x="1264" y="1098"/>
                    <a:pt x="1329" y="793"/>
                  </a:cubicBezTo>
                  <a:cubicBezTo>
                    <a:pt x="1430" y="442"/>
                    <a:pt x="1204" y="91"/>
                    <a:pt x="853" y="16"/>
                  </a:cubicBezTo>
                  <a:cubicBezTo>
                    <a:pt x="804" y="6"/>
                    <a:pt x="754" y="0"/>
                    <a:pt x="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6965246" y="1939383"/>
              <a:ext cx="111365" cy="100773"/>
            </a:xfrm>
            <a:custGeom>
              <a:rect b="b" l="l" r="r" t="t"/>
              <a:pathLst>
                <a:path extrusionOk="0" h="1294" w="1430">
                  <a:moveTo>
                    <a:pt x="709" y="0"/>
                  </a:moveTo>
                  <a:cubicBezTo>
                    <a:pt x="420" y="0"/>
                    <a:pt x="160" y="206"/>
                    <a:pt x="76" y="501"/>
                  </a:cubicBezTo>
                  <a:cubicBezTo>
                    <a:pt x="1" y="851"/>
                    <a:pt x="226" y="1202"/>
                    <a:pt x="577" y="1277"/>
                  </a:cubicBezTo>
                  <a:cubicBezTo>
                    <a:pt x="627" y="1288"/>
                    <a:pt x="676" y="1293"/>
                    <a:pt x="725" y="1293"/>
                  </a:cubicBezTo>
                  <a:cubicBezTo>
                    <a:pt x="1021" y="1293"/>
                    <a:pt x="1289" y="1103"/>
                    <a:pt x="1354" y="801"/>
                  </a:cubicBezTo>
                  <a:cubicBezTo>
                    <a:pt x="1429" y="450"/>
                    <a:pt x="1229" y="100"/>
                    <a:pt x="878" y="24"/>
                  </a:cubicBezTo>
                  <a:cubicBezTo>
                    <a:pt x="821" y="8"/>
                    <a:pt x="764" y="0"/>
                    <a:pt x="7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7092104" y="1845699"/>
              <a:ext cx="111365" cy="100773"/>
            </a:xfrm>
            <a:custGeom>
              <a:rect b="b" l="l" r="r" t="t"/>
              <a:pathLst>
                <a:path extrusionOk="0" h="1294" w="1430">
                  <a:moveTo>
                    <a:pt x="709" y="0"/>
                  </a:moveTo>
                  <a:cubicBezTo>
                    <a:pt x="420" y="0"/>
                    <a:pt x="160" y="206"/>
                    <a:pt x="76" y="501"/>
                  </a:cubicBezTo>
                  <a:cubicBezTo>
                    <a:pt x="1" y="851"/>
                    <a:pt x="226" y="1202"/>
                    <a:pt x="577" y="1277"/>
                  </a:cubicBezTo>
                  <a:cubicBezTo>
                    <a:pt x="627" y="1288"/>
                    <a:pt x="676" y="1293"/>
                    <a:pt x="725" y="1293"/>
                  </a:cubicBezTo>
                  <a:cubicBezTo>
                    <a:pt x="1021" y="1293"/>
                    <a:pt x="1290" y="1103"/>
                    <a:pt x="1354" y="801"/>
                  </a:cubicBezTo>
                  <a:cubicBezTo>
                    <a:pt x="1429" y="450"/>
                    <a:pt x="1229" y="100"/>
                    <a:pt x="878" y="24"/>
                  </a:cubicBezTo>
                  <a:cubicBezTo>
                    <a:pt x="821" y="8"/>
                    <a:pt x="764" y="0"/>
                    <a:pt x="7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6299723" y="1660045"/>
              <a:ext cx="152328" cy="58798"/>
            </a:xfrm>
            <a:custGeom>
              <a:rect b="b" l="l" r="r" t="t"/>
              <a:pathLst>
                <a:path extrusionOk="0" h="755" w="1956">
                  <a:moveTo>
                    <a:pt x="1374" y="0"/>
                  </a:moveTo>
                  <a:cubicBezTo>
                    <a:pt x="1359" y="0"/>
                    <a:pt x="1344" y="1"/>
                    <a:pt x="1329" y="2"/>
                  </a:cubicBezTo>
                  <a:lnTo>
                    <a:pt x="527" y="103"/>
                  </a:lnTo>
                  <a:cubicBezTo>
                    <a:pt x="226" y="153"/>
                    <a:pt x="0" y="428"/>
                    <a:pt x="25" y="754"/>
                  </a:cubicBezTo>
                  <a:lnTo>
                    <a:pt x="1955" y="504"/>
                  </a:lnTo>
                  <a:cubicBezTo>
                    <a:pt x="1931" y="218"/>
                    <a:pt x="1659" y="0"/>
                    <a:pt x="1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6904736" y="1577653"/>
              <a:ext cx="154275" cy="57240"/>
            </a:xfrm>
            <a:custGeom>
              <a:rect b="b" l="l" r="r" t="t"/>
              <a:pathLst>
                <a:path extrusionOk="0" h="735" w="1981">
                  <a:moveTo>
                    <a:pt x="1438" y="1"/>
                  </a:moveTo>
                  <a:cubicBezTo>
                    <a:pt x="1410" y="1"/>
                    <a:pt x="1382" y="3"/>
                    <a:pt x="1354" y="8"/>
                  </a:cubicBezTo>
                  <a:lnTo>
                    <a:pt x="552" y="108"/>
                  </a:lnTo>
                  <a:cubicBezTo>
                    <a:pt x="226" y="133"/>
                    <a:pt x="1" y="434"/>
                    <a:pt x="51" y="734"/>
                  </a:cubicBezTo>
                  <a:lnTo>
                    <a:pt x="1981" y="509"/>
                  </a:lnTo>
                  <a:cubicBezTo>
                    <a:pt x="1958" y="214"/>
                    <a:pt x="1709" y="1"/>
                    <a:pt x="1438" y="1"/>
                  </a:cubicBezTo>
                  <a:close/>
                </a:path>
              </a:pathLst>
            </a:custGeom>
            <a:solidFill>
              <a:srgbClr val="512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7" name="Google Shape;557;p30"/>
          <p:cNvSpPr/>
          <p:nvPr/>
        </p:nvSpPr>
        <p:spPr>
          <a:xfrm rot="-767447">
            <a:off x="5127167" y="1322995"/>
            <a:ext cx="480310" cy="140628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grpSp>
        <p:nvGrpSpPr>
          <p:cNvPr id="563" name="Google Shape;563;p31"/>
          <p:cNvGrpSpPr/>
          <p:nvPr/>
        </p:nvGrpSpPr>
        <p:grpSpPr>
          <a:xfrm flipH="1" rot="10800000">
            <a:off x="1256277" y="1819319"/>
            <a:ext cx="667869" cy="667869"/>
            <a:chOff x="1377750" y="1690325"/>
            <a:chExt cx="771300" cy="771300"/>
          </a:xfrm>
        </p:grpSpPr>
        <p:sp>
          <p:nvSpPr>
            <p:cNvPr id="564" name="Google Shape;564;p31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1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1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1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9" name="Google Shape;569;p31"/>
          <p:cNvSpPr txBox="1"/>
          <p:nvPr/>
        </p:nvSpPr>
        <p:spPr>
          <a:xfrm>
            <a:off x="713100" y="3288776"/>
            <a:ext cx="1754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Ítems</a:t>
            </a:r>
            <a:endParaRPr sz="16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570" name="Google Shape;570;p31"/>
          <p:cNvSpPr txBox="1"/>
          <p:nvPr/>
        </p:nvSpPr>
        <p:spPr>
          <a:xfrm>
            <a:off x="713100" y="3666639"/>
            <a:ext cx="17541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Recolectar fruta para obtener puntaje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571" name="Google Shape;571;p31"/>
          <p:cNvGrpSpPr/>
          <p:nvPr/>
        </p:nvGrpSpPr>
        <p:grpSpPr>
          <a:xfrm flipH="1" rot="10800000">
            <a:off x="3239548" y="1819319"/>
            <a:ext cx="667869" cy="667869"/>
            <a:chOff x="1377750" y="1690325"/>
            <a:chExt cx="771300" cy="771300"/>
          </a:xfrm>
        </p:grpSpPr>
        <p:sp>
          <p:nvSpPr>
            <p:cNvPr id="572" name="Google Shape;572;p31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7" name="Google Shape;577;p31"/>
          <p:cNvSpPr txBox="1"/>
          <p:nvPr/>
        </p:nvSpPr>
        <p:spPr>
          <a:xfrm>
            <a:off x="2395200" y="3288775"/>
            <a:ext cx="2363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Plataforma</a:t>
            </a:r>
            <a:endParaRPr sz="16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578" name="Google Shape;578;p31"/>
          <p:cNvSpPr txBox="1"/>
          <p:nvPr/>
        </p:nvSpPr>
        <p:spPr>
          <a:xfrm>
            <a:off x="2560425" y="3666650"/>
            <a:ext cx="20115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Pasar los diferentes niveles de plataforma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579" name="Google Shape;579;p31"/>
          <p:cNvGrpSpPr/>
          <p:nvPr/>
        </p:nvGrpSpPr>
        <p:grpSpPr>
          <a:xfrm flipH="1" rot="10800000">
            <a:off x="5066918" y="1600024"/>
            <a:ext cx="823826" cy="886147"/>
            <a:chOff x="1377750" y="1690325"/>
            <a:chExt cx="771300" cy="771300"/>
          </a:xfrm>
        </p:grpSpPr>
        <p:sp>
          <p:nvSpPr>
            <p:cNvPr id="580" name="Google Shape;580;p31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" name="Google Shape;585;p31"/>
          <p:cNvSpPr txBox="1"/>
          <p:nvPr/>
        </p:nvSpPr>
        <p:spPr>
          <a:xfrm>
            <a:off x="4679651" y="3288775"/>
            <a:ext cx="18663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Enemigos</a:t>
            </a:r>
            <a:endParaRPr sz="16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586" name="Google Shape;586;p31"/>
          <p:cNvSpPr txBox="1"/>
          <p:nvPr/>
        </p:nvSpPr>
        <p:spPr>
          <a:xfrm>
            <a:off x="4679641" y="3666639"/>
            <a:ext cx="17541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Derrotar a los diferentes enemigos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587" name="Google Shape;587;p31"/>
          <p:cNvGrpSpPr/>
          <p:nvPr/>
        </p:nvGrpSpPr>
        <p:grpSpPr>
          <a:xfrm flipH="1" rot="10800000">
            <a:off x="7206089" y="1819319"/>
            <a:ext cx="667869" cy="667869"/>
            <a:chOff x="1377750" y="1690325"/>
            <a:chExt cx="771300" cy="771300"/>
          </a:xfrm>
        </p:grpSpPr>
        <p:sp>
          <p:nvSpPr>
            <p:cNvPr id="588" name="Google Shape;588;p31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3" name="Google Shape;593;p31"/>
          <p:cNvSpPr txBox="1"/>
          <p:nvPr/>
        </p:nvSpPr>
        <p:spPr>
          <a:xfrm>
            <a:off x="6662912" y="3288776"/>
            <a:ext cx="1754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Boss</a:t>
            </a:r>
            <a:endParaRPr sz="16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594" name="Google Shape;594;p31"/>
          <p:cNvSpPr txBox="1"/>
          <p:nvPr/>
        </p:nvSpPr>
        <p:spPr>
          <a:xfrm>
            <a:off x="6662900" y="3576024"/>
            <a:ext cx="17541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Vencer al jefe final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595" name="Google Shape;595;p31"/>
          <p:cNvCxnSpPr>
            <a:stCxn id="569" idx="0"/>
          </p:cNvCxnSpPr>
          <p:nvPr/>
        </p:nvCxnSpPr>
        <p:spPr>
          <a:xfrm rot="10800000">
            <a:off x="1590150" y="2487176"/>
            <a:ext cx="0" cy="801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596" name="Google Shape;596;p31"/>
          <p:cNvCxnSpPr>
            <a:stCxn id="577" idx="0"/>
          </p:cNvCxnSpPr>
          <p:nvPr/>
        </p:nvCxnSpPr>
        <p:spPr>
          <a:xfrm rot="10800000">
            <a:off x="3576750" y="2487175"/>
            <a:ext cx="0" cy="801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597" name="Google Shape;597;p31"/>
          <p:cNvCxnSpPr>
            <a:stCxn id="585" idx="0"/>
          </p:cNvCxnSpPr>
          <p:nvPr/>
        </p:nvCxnSpPr>
        <p:spPr>
          <a:xfrm rot="10800000">
            <a:off x="5612801" y="2487175"/>
            <a:ext cx="0" cy="801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diamond"/>
            <a:tailEnd len="med" w="med" type="none"/>
          </a:ln>
        </p:spPr>
      </p:cxnSp>
      <p:cxnSp>
        <p:nvCxnSpPr>
          <p:cNvPr id="598" name="Google Shape;598;p31"/>
          <p:cNvCxnSpPr>
            <a:stCxn id="593" idx="0"/>
          </p:cNvCxnSpPr>
          <p:nvPr/>
        </p:nvCxnSpPr>
        <p:spPr>
          <a:xfrm rot="10800000">
            <a:off x="7539962" y="2487176"/>
            <a:ext cx="0" cy="801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diamond"/>
            <a:tailEnd len="med" w="med" type="none"/>
          </a:ln>
        </p:spPr>
      </p:cxnSp>
      <p:grpSp>
        <p:nvGrpSpPr>
          <p:cNvPr id="599" name="Google Shape;599;p31"/>
          <p:cNvGrpSpPr/>
          <p:nvPr/>
        </p:nvGrpSpPr>
        <p:grpSpPr>
          <a:xfrm>
            <a:off x="7326464" y="1945078"/>
            <a:ext cx="427092" cy="426809"/>
            <a:chOff x="5593575" y="2224975"/>
            <a:chExt cx="376525" cy="376275"/>
          </a:xfrm>
        </p:grpSpPr>
        <p:sp>
          <p:nvSpPr>
            <p:cNvPr id="600" name="Google Shape;600;p31"/>
            <p:cNvSpPr/>
            <p:nvPr/>
          </p:nvSpPr>
          <p:spPr>
            <a:xfrm>
              <a:off x="5593575" y="2254625"/>
              <a:ext cx="36600" cy="22325"/>
            </a:xfrm>
            <a:custGeom>
              <a:rect b="b" l="l" r="r" t="t"/>
              <a:pathLst>
                <a:path extrusionOk="0" h="893" w="1464">
                  <a:moveTo>
                    <a:pt x="429" y="1"/>
                  </a:moveTo>
                  <a:cubicBezTo>
                    <a:pt x="197" y="1"/>
                    <a:pt x="1" y="197"/>
                    <a:pt x="1" y="447"/>
                  </a:cubicBezTo>
                  <a:cubicBezTo>
                    <a:pt x="1" y="697"/>
                    <a:pt x="197" y="893"/>
                    <a:pt x="429" y="893"/>
                  </a:cubicBezTo>
                  <a:lnTo>
                    <a:pt x="1018" y="893"/>
                  </a:lnTo>
                  <a:cubicBezTo>
                    <a:pt x="1268" y="893"/>
                    <a:pt x="1464" y="697"/>
                    <a:pt x="1464" y="447"/>
                  </a:cubicBezTo>
                  <a:cubicBezTo>
                    <a:pt x="1464" y="197"/>
                    <a:pt x="1268" y="1"/>
                    <a:pt x="1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5622575" y="2224975"/>
              <a:ext cx="31700" cy="29675"/>
            </a:xfrm>
            <a:custGeom>
              <a:rect b="b" l="l" r="r" t="t"/>
              <a:pathLst>
                <a:path extrusionOk="0" h="1187" w="1268">
                  <a:moveTo>
                    <a:pt x="482" y="0"/>
                  </a:moveTo>
                  <a:cubicBezTo>
                    <a:pt x="371" y="0"/>
                    <a:pt x="259" y="45"/>
                    <a:pt x="179" y="134"/>
                  </a:cubicBezTo>
                  <a:cubicBezTo>
                    <a:pt x="1" y="295"/>
                    <a:pt x="1" y="580"/>
                    <a:pt x="179" y="758"/>
                  </a:cubicBezTo>
                  <a:lnTo>
                    <a:pt x="465" y="1044"/>
                  </a:lnTo>
                  <a:cubicBezTo>
                    <a:pt x="554" y="1133"/>
                    <a:pt x="661" y="1187"/>
                    <a:pt x="768" y="1187"/>
                  </a:cubicBezTo>
                  <a:cubicBezTo>
                    <a:pt x="893" y="1187"/>
                    <a:pt x="1000" y="1133"/>
                    <a:pt x="1089" y="1044"/>
                  </a:cubicBezTo>
                  <a:cubicBezTo>
                    <a:pt x="1267" y="883"/>
                    <a:pt x="1267" y="598"/>
                    <a:pt x="1089" y="419"/>
                  </a:cubicBezTo>
                  <a:lnTo>
                    <a:pt x="786" y="134"/>
                  </a:lnTo>
                  <a:cubicBezTo>
                    <a:pt x="705" y="45"/>
                    <a:pt x="594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>
              <a:off x="5622575" y="2277150"/>
              <a:ext cx="31700" cy="29700"/>
            </a:xfrm>
            <a:custGeom>
              <a:rect b="b" l="l" r="r" t="t"/>
              <a:pathLst>
                <a:path extrusionOk="0" h="1188" w="1268">
                  <a:moveTo>
                    <a:pt x="777" y="1"/>
                  </a:moveTo>
                  <a:cubicBezTo>
                    <a:pt x="665" y="1"/>
                    <a:pt x="554" y="45"/>
                    <a:pt x="465" y="135"/>
                  </a:cubicBezTo>
                  <a:lnTo>
                    <a:pt x="179" y="420"/>
                  </a:lnTo>
                  <a:cubicBezTo>
                    <a:pt x="1" y="598"/>
                    <a:pt x="1" y="884"/>
                    <a:pt x="179" y="1045"/>
                  </a:cubicBezTo>
                  <a:cubicBezTo>
                    <a:pt x="250" y="1134"/>
                    <a:pt x="375" y="1187"/>
                    <a:pt x="482" y="1187"/>
                  </a:cubicBezTo>
                  <a:cubicBezTo>
                    <a:pt x="589" y="1187"/>
                    <a:pt x="714" y="1134"/>
                    <a:pt x="786" y="1045"/>
                  </a:cubicBezTo>
                  <a:lnTo>
                    <a:pt x="1089" y="759"/>
                  </a:lnTo>
                  <a:cubicBezTo>
                    <a:pt x="1267" y="581"/>
                    <a:pt x="1267" y="313"/>
                    <a:pt x="1089" y="135"/>
                  </a:cubicBezTo>
                  <a:cubicBezTo>
                    <a:pt x="1000" y="45"/>
                    <a:pt x="888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>
              <a:off x="5612325" y="2254625"/>
              <a:ext cx="188700" cy="223950"/>
            </a:xfrm>
            <a:custGeom>
              <a:rect b="b" l="l" r="r" t="t"/>
              <a:pathLst>
                <a:path extrusionOk="0" h="8958" w="7548">
                  <a:moveTo>
                    <a:pt x="2052" y="1"/>
                  </a:moveTo>
                  <a:cubicBezTo>
                    <a:pt x="1802" y="1"/>
                    <a:pt x="1606" y="197"/>
                    <a:pt x="1606" y="447"/>
                  </a:cubicBezTo>
                  <a:cubicBezTo>
                    <a:pt x="1606" y="697"/>
                    <a:pt x="1802" y="893"/>
                    <a:pt x="2052" y="893"/>
                  </a:cubicBezTo>
                  <a:lnTo>
                    <a:pt x="2944" y="893"/>
                  </a:lnTo>
                  <a:cubicBezTo>
                    <a:pt x="3176" y="893"/>
                    <a:pt x="3372" y="1089"/>
                    <a:pt x="3372" y="1339"/>
                  </a:cubicBezTo>
                  <a:lnTo>
                    <a:pt x="3372" y="1803"/>
                  </a:lnTo>
                  <a:cubicBezTo>
                    <a:pt x="1481" y="2017"/>
                    <a:pt x="0" y="3641"/>
                    <a:pt x="0" y="5585"/>
                  </a:cubicBezTo>
                  <a:cubicBezTo>
                    <a:pt x="0" y="6531"/>
                    <a:pt x="339" y="7423"/>
                    <a:pt x="946" y="8119"/>
                  </a:cubicBezTo>
                  <a:cubicBezTo>
                    <a:pt x="1249" y="8458"/>
                    <a:pt x="1624" y="8744"/>
                    <a:pt x="2016" y="8958"/>
                  </a:cubicBezTo>
                  <a:cubicBezTo>
                    <a:pt x="2391" y="6585"/>
                    <a:pt x="4461" y="4765"/>
                    <a:pt x="6959" y="4765"/>
                  </a:cubicBezTo>
                  <a:lnTo>
                    <a:pt x="7548" y="4765"/>
                  </a:lnTo>
                  <a:cubicBezTo>
                    <a:pt x="7191" y="3195"/>
                    <a:pt x="5888" y="1981"/>
                    <a:pt x="4265" y="1803"/>
                  </a:cubicBezTo>
                  <a:lnTo>
                    <a:pt x="4265" y="1339"/>
                  </a:lnTo>
                  <a:cubicBezTo>
                    <a:pt x="4265" y="607"/>
                    <a:pt x="3658" y="1"/>
                    <a:pt x="2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>
              <a:off x="5683250" y="2310825"/>
              <a:ext cx="286850" cy="290425"/>
            </a:xfrm>
            <a:custGeom>
              <a:rect b="b" l="l" r="r" t="t"/>
              <a:pathLst>
                <a:path extrusionOk="0" h="11617" w="11474">
                  <a:moveTo>
                    <a:pt x="7209" y="5157"/>
                  </a:moveTo>
                  <a:cubicBezTo>
                    <a:pt x="8333" y="5157"/>
                    <a:pt x="9261" y="6085"/>
                    <a:pt x="9261" y="7209"/>
                  </a:cubicBezTo>
                  <a:cubicBezTo>
                    <a:pt x="9261" y="8351"/>
                    <a:pt x="8333" y="9279"/>
                    <a:pt x="7209" y="9279"/>
                  </a:cubicBezTo>
                  <a:lnTo>
                    <a:pt x="4265" y="9279"/>
                  </a:lnTo>
                  <a:cubicBezTo>
                    <a:pt x="3123" y="9279"/>
                    <a:pt x="2195" y="8351"/>
                    <a:pt x="2195" y="7209"/>
                  </a:cubicBezTo>
                  <a:cubicBezTo>
                    <a:pt x="2195" y="6085"/>
                    <a:pt x="3123" y="5157"/>
                    <a:pt x="4265" y="5157"/>
                  </a:cubicBezTo>
                  <a:close/>
                  <a:moveTo>
                    <a:pt x="9118" y="1"/>
                  </a:moveTo>
                  <a:cubicBezTo>
                    <a:pt x="8458" y="1"/>
                    <a:pt x="7904" y="447"/>
                    <a:pt x="7708" y="1036"/>
                  </a:cubicBezTo>
                  <a:lnTo>
                    <a:pt x="7494" y="1036"/>
                  </a:lnTo>
                  <a:cubicBezTo>
                    <a:pt x="6281" y="1036"/>
                    <a:pt x="5282" y="2035"/>
                    <a:pt x="5282" y="3248"/>
                  </a:cubicBezTo>
                  <a:lnTo>
                    <a:pt x="5282" y="3391"/>
                  </a:lnTo>
                  <a:lnTo>
                    <a:pt x="4122" y="3391"/>
                  </a:lnTo>
                  <a:cubicBezTo>
                    <a:pt x="1838" y="3391"/>
                    <a:pt x="0" y="5229"/>
                    <a:pt x="0" y="7513"/>
                  </a:cubicBezTo>
                  <a:cubicBezTo>
                    <a:pt x="0" y="9779"/>
                    <a:pt x="1838" y="11616"/>
                    <a:pt x="4122" y="11616"/>
                  </a:cubicBezTo>
                  <a:lnTo>
                    <a:pt x="7351" y="11616"/>
                  </a:lnTo>
                  <a:cubicBezTo>
                    <a:pt x="9617" y="11616"/>
                    <a:pt x="11473" y="9779"/>
                    <a:pt x="11473" y="7513"/>
                  </a:cubicBezTo>
                  <a:cubicBezTo>
                    <a:pt x="11473" y="5229"/>
                    <a:pt x="9617" y="3391"/>
                    <a:pt x="7351" y="3391"/>
                  </a:cubicBezTo>
                  <a:lnTo>
                    <a:pt x="6174" y="3391"/>
                  </a:lnTo>
                  <a:lnTo>
                    <a:pt x="6174" y="3248"/>
                  </a:lnTo>
                  <a:cubicBezTo>
                    <a:pt x="6174" y="2517"/>
                    <a:pt x="6763" y="1928"/>
                    <a:pt x="7494" y="1928"/>
                  </a:cubicBezTo>
                  <a:lnTo>
                    <a:pt x="7708" y="1928"/>
                  </a:lnTo>
                  <a:cubicBezTo>
                    <a:pt x="7904" y="2517"/>
                    <a:pt x="8458" y="2945"/>
                    <a:pt x="9118" y="2945"/>
                  </a:cubicBezTo>
                  <a:cubicBezTo>
                    <a:pt x="9921" y="2945"/>
                    <a:pt x="10581" y="2285"/>
                    <a:pt x="10581" y="1482"/>
                  </a:cubicBezTo>
                  <a:cubicBezTo>
                    <a:pt x="10581" y="661"/>
                    <a:pt x="9921" y="1"/>
                    <a:pt x="9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5760400" y="2461600"/>
              <a:ext cx="132075" cy="58900"/>
            </a:xfrm>
            <a:custGeom>
              <a:rect b="b" l="l" r="r" t="t"/>
              <a:pathLst>
                <a:path extrusionOk="0" h="2356" w="5283">
                  <a:moveTo>
                    <a:pt x="1321" y="750"/>
                  </a:moveTo>
                  <a:cubicBezTo>
                    <a:pt x="1571" y="750"/>
                    <a:pt x="1767" y="946"/>
                    <a:pt x="1767" y="1178"/>
                  </a:cubicBezTo>
                  <a:cubicBezTo>
                    <a:pt x="1767" y="1428"/>
                    <a:pt x="1571" y="1624"/>
                    <a:pt x="1321" y="1624"/>
                  </a:cubicBezTo>
                  <a:cubicBezTo>
                    <a:pt x="1072" y="1624"/>
                    <a:pt x="875" y="1428"/>
                    <a:pt x="875" y="1178"/>
                  </a:cubicBezTo>
                  <a:cubicBezTo>
                    <a:pt x="875" y="946"/>
                    <a:pt x="1072" y="750"/>
                    <a:pt x="1321" y="750"/>
                  </a:cubicBezTo>
                  <a:close/>
                  <a:moveTo>
                    <a:pt x="3962" y="750"/>
                  </a:moveTo>
                  <a:cubicBezTo>
                    <a:pt x="4212" y="750"/>
                    <a:pt x="4408" y="946"/>
                    <a:pt x="4408" y="1178"/>
                  </a:cubicBezTo>
                  <a:cubicBezTo>
                    <a:pt x="4408" y="1428"/>
                    <a:pt x="4212" y="1624"/>
                    <a:pt x="3962" y="1624"/>
                  </a:cubicBezTo>
                  <a:cubicBezTo>
                    <a:pt x="3730" y="1624"/>
                    <a:pt x="3534" y="1428"/>
                    <a:pt x="3534" y="1178"/>
                  </a:cubicBezTo>
                  <a:cubicBezTo>
                    <a:pt x="3534" y="946"/>
                    <a:pt x="3730" y="750"/>
                    <a:pt x="3962" y="750"/>
                  </a:cubicBezTo>
                  <a:close/>
                  <a:moveTo>
                    <a:pt x="1179" y="1"/>
                  </a:moveTo>
                  <a:cubicBezTo>
                    <a:pt x="518" y="1"/>
                    <a:pt x="1" y="536"/>
                    <a:pt x="1" y="1178"/>
                  </a:cubicBezTo>
                  <a:cubicBezTo>
                    <a:pt x="1" y="1838"/>
                    <a:pt x="518" y="2356"/>
                    <a:pt x="1179" y="2356"/>
                  </a:cubicBezTo>
                  <a:lnTo>
                    <a:pt x="4123" y="2356"/>
                  </a:lnTo>
                  <a:cubicBezTo>
                    <a:pt x="4765" y="2356"/>
                    <a:pt x="5282" y="1838"/>
                    <a:pt x="5282" y="1178"/>
                  </a:cubicBezTo>
                  <a:cubicBezTo>
                    <a:pt x="5282" y="536"/>
                    <a:pt x="4765" y="1"/>
                    <a:pt x="4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" name="Google Shape;606;p31"/>
          <p:cNvGrpSpPr/>
          <p:nvPr/>
        </p:nvGrpSpPr>
        <p:grpSpPr>
          <a:xfrm>
            <a:off x="1444151" y="1939718"/>
            <a:ext cx="291997" cy="427064"/>
            <a:chOff x="4507850" y="3932275"/>
            <a:chExt cx="257425" cy="376500"/>
          </a:xfrm>
        </p:grpSpPr>
        <p:sp>
          <p:nvSpPr>
            <p:cNvPr id="607" name="Google Shape;607;p31"/>
            <p:cNvSpPr/>
            <p:nvPr/>
          </p:nvSpPr>
          <p:spPr>
            <a:xfrm>
              <a:off x="4507850" y="4211525"/>
              <a:ext cx="257425" cy="97250"/>
            </a:xfrm>
            <a:custGeom>
              <a:rect b="b" l="l" r="r" t="t"/>
              <a:pathLst>
                <a:path extrusionOk="0" h="3890" w="10297">
                  <a:moveTo>
                    <a:pt x="6906" y="875"/>
                  </a:moveTo>
                  <a:cubicBezTo>
                    <a:pt x="7156" y="875"/>
                    <a:pt x="7352" y="1089"/>
                    <a:pt x="7352" y="1321"/>
                  </a:cubicBezTo>
                  <a:cubicBezTo>
                    <a:pt x="7352" y="1570"/>
                    <a:pt x="7156" y="1767"/>
                    <a:pt x="6906" y="1767"/>
                  </a:cubicBezTo>
                  <a:lnTo>
                    <a:pt x="3373" y="1767"/>
                  </a:lnTo>
                  <a:cubicBezTo>
                    <a:pt x="3141" y="1767"/>
                    <a:pt x="2945" y="1570"/>
                    <a:pt x="2945" y="1321"/>
                  </a:cubicBezTo>
                  <a:cubicBezTo>
                    <a:pt x="2945" y="1089"/>
                    <a:pt x="3141" y="875"/>
                    <a:pt x="3373" y="875"/>
                  </a:cubicBezTo>
                  <a:close/>
                  <a:moveTo>
                    <a:pt x="1" y="0"/>
                  </a:moveTo>
                  <a:lnTo>
                    <a:pt x="1" y="3444"/>
                  </a:lnTo>
                  <a:cubicBezTo>
                    <a:pt x="1" y="3676"/>
                    <a:pt x="197" y="3890"/>
                    <a:pt x="447" y="3890"/>
                  </a:cubicBezTo>
                  <a:lnTo>
                    <a:pt x="9850" y="3890"/>
                  </a:lnTo>
                  <a:cubicBezTo>
                    <a:pt x="10100" y="3890"/>
                    <a:pt x="10296" y="3676"/>
                    <a:pt x="10296" y="3444"/>
                  </a:cubicBezTo>
                  <a:lnTo>
                    <a:pt x="102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4507850" y="3932275"/>
              <a:ext cx="257425" cy="44200"/>
            </a:xfrm>
            <a:custGeom>
              <a:rect b="b" l="l" r="r" t="t"/>
              <a:pathLst>
                <a:path extrusionOk="0" h="1768" w="10297">
                  <a:moveTo>
                    <a:pt x="447" y="1"/>
                  </a:moveTo>
                  <a:cubicBezTo>
                    <a:pt x="197" y="1"/>
                    <a:pt x="1" y="197"/>
                    <a:pt x="1" y="429"/>
                  </a:cubicBezTo>
                  <a:lnTo>
                    <a:pt x="1" y="1321"/>
                  </a:lnTo>
                  <a:cubicBezTo>
                    <a:pt x="1" y="1571"/>
                    <a:pt x="197" y="1767"/>
                    <a:pt x="447" y="1767"/>
                  </a:cubicBezTo>
                  <a:lnTo>
                    <a:pt x="9850" y="1767"/>
                  </a:lnTo>
                  <a:cubicBezTo>
                    <a:pt x="10100" y="1767"/>
                    <a:pt x="10296" y="1571"/>
                    <a:pt x="10296" y="1321"/>
                  </a:cubicBezTo>
                  <a:lnTo>
                    <a:pt x="10296" y="429"/>
                  </a:lnTo>
                  <a:cubicBezTo>
                    <a:pt x="10296" y="197"/>
                    <a:pt x="10100" y="1"/>
                    <a:pt x="9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4522575" y="3998300"/>
              <a:ext cx="227975" cy="117775"/>
            </a:xfrm>
            <a:custGeom>
              <a:rect b="b" l="l" r="r" t="t"/>
              <a:pathLst>
                <a:path extrusionOk="0" h="4711" w="9119">
                  <a:moveTo>
                    <a:pt x="4113" y="1026"/>
                  </a:moveTo>
                  <a:cubicBezTo>
                    <a:pt x="4225" y="1026"/>
                    <a:pt x="4336" y="1071"/>
                    <a:pt x="4426" y="1160"/>
                  </a:cubicBezTo>
                  <a:cubicBezTo>
                    <a:pt x="4604" y="1339"/>
                    <a:pt x="4604" y="1606"/>
                    <a:pt x="4426" y="1785"/>
                  </a:cubicBezTo>
                  <a:lnTo>
                    <a:pt x="2659" y="3551"/>
                  </a:lnTo>
                  <a:cubicBezTo>
                    <a:pt x="2570" y="3640"/>
                    <a:pt x="2463" y="3676"/>
                    <a:pt x="2356" y="3676"/>
                  </a:cubicBezTo>
                  <a:cubicBezTo>
                    <a:pt x="2231" y="3676"/>
                    <a:pt x="2124" y="3640"/>
                    <a:pt x="2035" y="3551"/>
                  </a:cubicBezTo>
                  <a:cubicBezTo>
                    <a:pt x="1874" y="3373"/>
                    <a:pt x="1874" y="3105"/>
                    <a:pt x="2035" y="2927"/>
                  </a:cubicBezTo>
                  <a:lnTo>
                    <a:pt x="3801" y="1160"/>
                  </a:lnTo>
                  <a:cubicBezTo>
                    <a:pt x="3890" y="1071"/>
                    <a:pt x="4002" y="1026"/>
                    <a:pt x="4113" y="1026"/>
                  </a:cubicBezTo>
                  <a:close/>
                  <a:moveTo>
                    <a:pt x="6763" y="1026"/>
                  </a:moveTo>
                  <a:cubicBezTo>
                    <a:pt x="6875" y="1026"/>
                    <a:pt x="6986" y="1071"/>
                    <a:pt x="7066" y="1160"/>
                  </a:cubicBezTo>
                  <a:cubicBezTo>
                    <a:pt x="7245" y="1339"/>
                    <a:pt x="7245" y="1606"/>
                    <a:pt x="7066" y="1785"/>
                  </a:cubicBezTo>
                  <a:lnTo>
                    <a:pt x="5318" y="3551"/>
                  </a:lnTo>
                  <a:cubicBezTo>
                    <a:pt x="5229" y="3640"/>
                    <a:pt x="5104" y="3676"/>
                    <a:pt x="4997" y="3676"/>
                  </a:cubicBezTo>
                  <a:cubicBezTo>
                    <a:pt x="4890" y="3676"/>
                    <a:pt x="4765" y="3640"/>
                    <a:pt x="4693" y="3551"/>
                  </a:cubicBezTo>
                  <a:cubicBezTo>
                    <a:pt x="4515" y="3373"/>
                    <a:pt x="4515" y="3105"/>
                    <a:pt x="4693" y="2927"/>
                  </a:cubicBezTo>
                  <a:lnTo>
                    <a:pt x="6460" y="1160"/>
                  </a:lnTo>
                  <a:cubicBezTo>
                    <a:pt x="6540" y="1071"/>
                    <a:pt x="6651" y="1026"/>
                    <a:pt x="6763" y="1026"/>
                  </a:cubicBezTo>
                  <a:close/>
                  <a:moveTo>
                    <a:pt x="1" y="1"/>
                  </a:moveTo>
                  <a:lnTo>
                    <a:pt x="1" y="4711"/>
                  </a:lnTo>
                  <a:lnTo>
                    <a:pt x="9118" y="4711"/>
                  </a:lnTo>
                  <a:lnTo>
                    <a:pt x="9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4509650" y="4137925"/>
              <a:ext cx="253375" cy="51750"/>
            </a:xfrm>
            <a:custGeom>
              <a:rect b="b" l="l" r="r" t="t"/>
              <a:pathLst>
                <a:path extrusionOk="0" h="2070" w="10135">
                  <a:moveTo>
                    <a:pt x="411" y="0"/>
                  </a:moveTo>
                  <a:lnTo>
                    <a:pt x="0" y="2070"/>
                  </a:lnTo>
                  <a:lnTo>
                    <a:pt x="1981" y="2070"/>
                  </a:lnTo>
                  <a:lnTo>
                    <a:pt x="1981" y="1624"/>
                  </a:lnTo>
                  <a:cubicBezTo>
                    <a:pt x="1981" y="1374"/>
                    <a:pt x="2177" y="1178"/>
                    <a:pt x="2427" y="1178"/>
                  </a:cubicBezTo>
                  <a:cubicBezTo>
                    <a:pt x="2677" y="1178"/>
                    <a:pt x="2873" y="1374"/>
                    <a:pt x="2873" y="1624"/>
                  </a:cubicBezTo>
                  <a:lnTo>
                    <a:pt x="2873" y="2070"/>
                  </a:lnTo>
                  <a:lnTo>
                    <a:pt x="3747" y="2070"/>
                  </a:lnTo>
                  <a:lnTo>
                    <a:pt x="3747" y="1624"/>
                  </a:lnTo>
                  <a:cubicBezTo>
                    <a:pt x="3747" y="1374"/>
                    <a:pt x="3943" y="1178"/>
                    <a:pt x="4193" y="1178"/>
                  </a:cubicBezTo>
                  <a:cubicBezTo>
                    <a:pt x="4443" y="1178"/>
                    <a:pt x="4639" y="1374"/>
                    <a:pt x="4639" y="1624"/>
                  </a:cubicBezTo>
                  <a:lnTo>
                    <a:pt x="4639" y="2070"/>
                  </a:lnTo>
                  <a:lnTo>
                    <a:pt x="5514" y="2070"/>
                  </a:lnTo>
                  <a:lnTo>
                    <a:pt x="5514" y="1624"/>
                  </a:lnTo>
                  <a:cubicBezTo>
                    <a:pt x="5514" y="1374"/>
                    <a:pt x="5710" y="1178"/>
                    <a:pt x="5960" y="1178"/>
                  </a:cubicBezTo>
                  <a:cubicBezTo>
                    <a:pt x="6192" y="1178"/>
                    <a:pt x="6406" y="1374"/>
                    <a:pt x="6406" y="1624"/>
                  </a:cubicBezTo>
                  <a:lnTo>
                    <a:pt x="6406" y="2070"/>
                  </a:lnTo>
                  <a:lnTo>
                    <a:pt x="7280" y="2070"/>
                  </a:lnTo>
                  <a:lnTo>
                    <a:pt x="7280" y="1481"/>
                  </a:lnTo>
                  <a:cubicBezTo>
                    <a:pt x="7030" y="1481"/>
                    <a:pt x="6834" y="1285"/>
                    <a:pt x="6834" y="1035"/>
                  </a:cubicBezTo>
                  <a:cubicBezTo>
                    <a:pt x="6834" y="785"/>
                    <a:pt x="7030" y="589"/>
                    <a:pt x="7280" y="589"/>
                  </a:cubicBezTo>
                  <a:lnTo>
                    <a:pt x="8154" y="589"/>
                  </a:lnTo>
                  <a:cubicBezTo>
                    <a:pt x="8404" y="589"/>
                    <a:pt x="8600" y="785"/>
                    <a:pt x="8600" y="1035"/>
                  </a:cubicBezTo>
                  <a:cubicBezTo>
                    <a:pt x="8600" y="1285"/>
                    <a:pt x="8404" y="1481"/>
                    <a:pt x="8154" y="1481"/>
                  </a:cubicBezTo>
                  <a:lnTo>
                    <a:pt x="8154" y="2070"/>
                  </a:lnTo>
                  <a:lnTo>
                    <a:pt x="10135" y="2070"/>
                  </a:lnTo>
                  <a:lnTo>
                    <a:pt x="9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" name="Google Shape;611;p31"/>
          <p:cNvGrpSpPr/>
          <p:nvPr/>
        </p:nvGrpSpPr>
        <p:grpSpPr>
          <a:xfrm>
            <a:off x="3359959" y="1957167"/>
            <a:ext cx="427064" cy="392156"/>
            <a:chOff x="2203925" y="3390750"/>
            <a:chExt cx="376500" cy="345725"/>
          </a:xfrm>
        </p:grpSpPr>
        <p:sp>
          <p:nvSpPr>
            <p:cNvPr id="612" name="Google Shape;612;p31"/>
            <p:cNvSpPr/>
            <p:nvPr/>
          </p:nvSpPr>
          <p:spPr>
            <a:xfrm>
              <a:off x="2203925" y="3442500"/>
              <a:ext cx="45525" cy="66050"/>
            </a:xfrm>
            <a:custGeom>
              <a:rect b="b" l="l" r="r" t="t"/>
              <a:pathLst>
                <a:path extrusionOk="0" h="2642" w="1821">
                  <a:moveTo>
                    <a:pt x="447" y="1"/>
                  </a:moveTo>
                  <a:cubicBezTo>
                    <a:pt x="197" y="1"/>
                    <a:pt x="1" y="197"/>
                    <a:pt x="1" y="429"/>
                  </a:cubicBezTo>
                  <a:lnTo>
                    <a:pt x="1" y="2195"/>
                  </a:lnTo>
                  <a:cubicBezTo>
                    <a:pt x="1" y="2445"/>
                    <a:pt x="197" y="2641"/>
                    <a:pt x="447" y="2641"/>
                  </a:cubicBezTo>
                  <a:lnTo>
                    <a:pt x="1821" y="2641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2271725" y="3390750"/>
              <a:ext cx="308700" cy="345725"/>
            </a:xfrm>
            <a:custGeom>
              <a:rect b="b" l="l" r="r" t="t"/>
              <a:pathLst>
                <a:path extrusionOk="0" h="13829" w="12348">
                  <a:moveTo>
                    <a:pt x="6620" y="2945"/>
                  </a:moveTo>
                  <a:cubicBezTo>
                    <a:pt x="6852" y="2945"/>
                    <a:pt x="7048" y="3141"/>
                    <a:pt x="7048" y="3391"/>
                  </a:cubicBezTo>
                  <a:cubicBezTo>
                    <a:pt x="7048" y="3623"/>
                    <a:pt x="6852" y="3837"/>
                    <a:pt x="6620" y="3837"/>
                  </a:cubicBezTo>
                  <a:lnTo>
                    <a:pt x="1910" y="3837"/>
                  </a:lnTo>
                  <a:cubicBezTo>
                    <a:pt x="1660" y="3837"/>
                    <a:pt x="1464" y="3623"/>
                    <a:pt x="1464" y="3391"/>
                  </a:cubicBezTo>
                  <a:cubicBezTo>
                    <a:pt x="1464" y="3141"/>
                    <a:pt x="1660" y="2945"/>
                    <a:pt x="1910" y="2945"/>
                  </a:cubicBezTo>
                  <a:close/>
                  <a:moveTo>
                    <a:pt x="9546" y="2945"/>
                  </a:moveTo>
                  <a:cubicBezTo>
                    <a:pt x="9796" y="2945"/>
                    <a:pt x="9993" y="3141"/>
                    <a:pt x="9993" y="3391"/>
                  </a:cubicBezTo>
                  <a:cubicBezTo>
                    <a:pt x="9993" y="3623"/>
                    <a:pt x="9796" y="3837"/>
                    <a:pt x="9546" y="3837"/>
                  </a:cubicBezTo>
                  <a:lnTo>
                    <a:pt x="8369" y="3837"/>
                  </a:lnTo>
                  <a:cubicBezTo>
                    <a:pt x="8137" y="3837"/>
                    <a:pt x="7941" y="3623"/>
                    <a:pt x="7941" y="3391"/>
                  </a:cubicBezTo>
                  <a:cubicBezTo>
                    <a:pt x="7941" y="3141"/>
                    <a:pt x="8137" y="2945"/>
                    <a:pt x="8369" y="2945"/>
                  </a:cubicBezTo>
                  <a:close/>
                  <a:moveTo>
                    <a:pt x="7352" y="5586"/>
                  </a:moveTo>
                  <a:lnTo>
                    <a:pt x="7352" y="7655"/>
                  </a:lnTo>
                  <a:lnTo>
                    <a:pt x="6031" y="7655"/>
                  </a:lnTo>
                  <a:cubicBezTo>
                    <a:pt x="5621" y="7655"/>
                    <a:pt x="5282" y="7316"/>
                    <a:pt x="5282" y="6924"/>
                  </a:cubicBezTo>
                  <a:lnTo>
                    <a:pt x="5282" y="5586"/>
                  </a:lnTo>
                  <a:lnTo>
                    <a:pt x="5871" y="5586"/>
                  </a:lnTo>
                  <a:lnTo>
                    <a:pt x="5871" y="6335"/>
                  </a:lnTo>
                  <a:cubicBezTo>
                    <a:pt x="5871" y="6567"/>
                    <a:pt x="6067" y="6763"/>
                    <a:pt x="6317" y="6763"/>
                  </a:cubicBezTo>
                  <a:cubicBezTo>
                    <a:pt x="6567" y="6763"/>
                    <a:pt x="6763" y="6567"/>
                    <a:pt x="6763" y="6335"/>
                  </a:cubicBezTo>
                  <a:lnTo>
                    <a:pt x="6763" y="5586"/>
                  </a:lnTo>
                  <a:close/>
                  <a:moveTo>
                    <a:pt x="7227" y="1"/>
                  </a:moveTo>
                  <a:cubicBezTo>
                    <a:pt x="6959" y="1"/>
                    <a:pt x="6763" y="197"/>
                    <a:pt x="6763" y="447"/>
                  </a:cubicBezTo>
                  <a:lnTo>
                    <a:pt x="6763" y="1178"/>
                  </a:lnTo>
                  <a:lnTo>
                    <a:pt x="2427" y="1178"/>
                  </a:lnTo>
                  <a:cubicBezTo>
                    <a:pt x="1624" y="1178"/>
                    <a:pt x="839" y="1375"/>
                    <a:pt x="126" y="1732"/>
                  </a:cubicBezTo>
                  <a:lnTo>
                    <a:pt x="1" y="1785"/>
                  </a:lnTo>
                  <a:lnTo>
                    <a:pt x="1" y="4979"/>
                  </a:lnTo>
                  <a:lnTo>
                    <a:pt x="126" y="5050"/>
                  </a:lnTo>
                  <a:cubicBezTo>
                    <a:pt x="839" y="5407"/>
                    <a:pt x="1624" y="5586"/>
                    <a:pt x="2427" y="5586"/>
                  </a:cubicBezTo>
                  <a:lnTo>
                    <a:pt x="4408" y="5586"/>
                  </a:lnTo>
                  <a:lnTo>
                    <a:pt x="4408" y="6924"/>
                  </a:lnTo>
                  <a:cubicBezTo>
                    <a:pt x="4408" y="7816"/>
                    <a:pt x="5121" y="8530"/>
                    <a:pt x="6031" y="8530"/>
                  </a:cubicBezTo>
                  <a:lnTo>
                    <a:pt x="7352" y="8530"/>
                  </a:lnTo>
                  <a:lnTo>
                    <a:pt x="7352" y="10439"/>
                  </a:lnTo>
                  <a:cubicBezTo>
                    <a:pt x="7352" y="10689"/>
                    <a:pt x="7548" y="10885"/>
                    <a:pt x="7780" y="10885"/>
                  </a:cubicBezTo>
                  <a:lnTo>
                    <a:pt x="8815" y="10885"/>
                  </a:lnTo>
                  <a:lnTo>
                    <a:pt x="8815" y="11741"/>
                  </a:lnTo>
                  <a:cubicBezTo>
                    <a:pt x="8815" y="12384"/>
                    <a:pt x="8315" y="12937"/>
                    <a:pt x="7673" y="12937"/>
                  </a:cubicBezTo>
                  <a:cubicBezTo>
                    <a:pt x="7662" y="12937"/>
                    <a:pt x="7652" y="12937"/>
                    <a:pt x="7641" y="12937"/>
                  </a:cubicBezTo>
                  <a:cubicBezTo>
                    <a:pt x="6995" y="12937"/>
                    <a:pt x="6460" y="12409"/>
                    <a:pt x="6460" y="11777"/>
                  </a:cubicBezTo>
                  <a:lnTo>
                    <a:pt x="6460" y="11652"/>
                  </a:lnTo>
                  <a:cubicBezTo>
                    <a:pt x="6460" y="10913"/>
                    <a:pt x="5870" y="10296"/>
                    <a:pt x="5152" y="10296"/>
                  </a:cubicBezTo>
                  <a:cubicBezTo>
                    <a:pt x="5142" y="10296"/>
                    <a:pt x="5132" y="10296"/>
                    <a:pt x="5121" y="10296"/>
                  </a:cubicBezTo>
                  <a:cubicBezTo>
                    <a:pt x="4408" y="10314"/>
                    <a:pt x="3819" y="10903"/>
                    <a:pt x="3819" y="11616"/>
                  </a:cubicBezTo>
                  <a:lnTo>
                    <a:pt x="3819" y="12491"/>
                  </a:lnTo>
                  <a:cubicBezTo>
                    <a:pt x="3819" y="12723"/>
                    <a:pt x="3997" y="12937"/>
                    <a:pt x="4229" y="12937"/>
                  </a:cubicBezTo>
                  <a:cubicBezTo>
                    <a:pt x="4241" y="12938"/>
                    <a:pt x="4252" y="12938"/>
                    <a:pt x="4263" y="12938"/>
                  </a:cubicBezTo>
                  <a:cubicBezTo>
                    <a:pt x="4513" y="12938"/>
                    <a:pt x="4693" y="12748"/>
                    <a:pt x="4693" y="12509"/>
                  </a:cubicBezTo>
                  <a:lnTo>
                    <a:pt x="4693" y="11634"/>
                  </a:lnTo>
                  <a:cubicBezTo>
                    <a:pt x="4693" y="11402"/>
                    <a:pt x="4890" y="11188"/>
                    <a:pt x="5121" y="11188"/>
                  </a:cubicBezTo>
                  <a:cubicBezTo>
                    <a:pt x="5132" y="11187"/>
                    <a:pt x="5143" y="11187"/>
                    <a:pt x="5153" y="11187"/>
                  </a:cubicBezTo>
                  <a:cubicBezTo>
                    <a:pt x="5389" y="11187"/>
                    <a:pt x="5585" y="11377"/>
                    <a:pt x="5585" y="11616"/>
                  </a:cubicBezTo>
                  <a:lnTo>
                    <a:pt x="5585" y="11741"/>
                  </a:lnTo>
                  <a:cubicBezTo>
                    <a:pt x="5585" y="12883"/>
                    <a:pt x="6495" y="13811"/>
                    <a:pt x="7619" y="13829"/>
                  </a:cubicBezTo>
                  <a:cubicBezTo>
                    <a:pt x="8761" y="13829"/>
                    <a:pt x="9707" y="12919"/>
                    <a:pt x="9707" y="11777"/>
                  </a:cubicBezTo>
                  <a:lnTo>
                    <a:pt x="9707" y="10885"/>
                  </a:lnTo>
                  <a:lnTo>
                    <a:pt x="10724" y="10885"/>
                  </a:lnTo>
                  <a:cubicBezTo>
                    <a:pt x="10974" y="10885"/>
                    <a:pt x="11170" y="10689"/>
                    <a:pt x="11170" y="10439"/>
                  </a:cubicBezTo>
                  <a:lnTo>
                    <a:pt x="11170" y="9118"/>
                  </a:lnTo>
                  <a:lnTo>
                    <a:pt x="9564" y="9118"/>
                  </a:lnTo>
                  <a:cubicBezTo>
                    <a:pt x="9332" y="9118"/>
                    <a:pt x="9118" y="8940"/>
                    <a:pt x="9118" y="8708"/>
                  </a:cubicBezTo>
                  <a:cubicBezTo>
                    <a:pt x="9100" y="8440"/>
                    <a:pt x="9297" y="8244"/>
                    <a:pt x="9546" y="8244"/>
                  </a:cubicBezTo>
                  <a:lnTo>
                    <a:pt x="11170" y="8244"/>
                  </a:lnTo>
                  <a:lnTo>
                    <a:pt x="11170" y="7352"/>
                  </a:lnTo>
                  <a:lnTo>
                    <a:pt x="9564" y="7352"/>
                  </a:lnTo>
                  <a:cubicBezTo>
                    <a:pt x="9332" y="7352"/>
                    <a:pt x="9118" y="7174"/>
                    <a:pt x="9118" y="6942"/>
                  </a:cubicBezTo>
                  <a:cubicBezTo>
                    <a:pt x="9100" y="6692"/>
                    <a:pt x="9297" y="6478"/>
                    <a:pt x="9546" y="6478"/>
                  </a:cubicBezTo>
                  <a:lnTo>
                    <a:pt x="11170" y="6478"/>
                  </a:lnTo>
                  <a:lnTo>
                    <a:pt x="11170" y="5336"/>
                  </a:lnTo>
                  <a:lnTo>
                    <a:pt x="12223" y="4283"/>
                  </a:lnTo>
                  <a:cubicBezTo>
                    <a:pt x="12294" y="4212"/>
                    <a:pt x="12348" y="4087"/>
                    <a:pt x="12348" y="3980"/>
                  </a:cubicBezTo>
                  <a:lnTo>
                    <a:pt x="12348" y="1625"/>
                  </a:lnTo>
                  <a:cubicBezTo>
                    <a:pt x="12348" y="1375"/>
                    <a:pt x="12151" y="1178"/>
                    <a:pt x="11902" y="1178"/>
                  </a:cubicBezTo>
                  <a:lnTo>
                    <a:pt x="9404" y="1178"/>
                  </a:lnTo>
                  <a:lnTo>
                    <a:pt x="9404" y="465"/>
                  </a:lnTo>
                  <a:cubicBezTo>
                    <a:pt x="9404" y="215"/>
                    <a:pt x="9225" y="19"/>
                    <a:pt x="8993" y="1"/>
                  </a:cubicBezTo>
                  <a:cubicBezTo>
                    <a:pt x="8726" y="1"/>
                    <a:pt x="8529" y="197"/>
                    <a:pt x="8529" y="447"/>
                  </a:cubicBezTo>
                  <a:lnTo>
                    <a:pt x="8529" y="1178"/>
                  </a:lnTo>
                  <a:lnTo>
                    <a:pt x="7637" y="1178"/>
                  </a:lnTo>
                  <a:lnTo>
                    <a:pt x="7637" y="465"/>
                  </a:lnTo>
                  <a:cubicBezTo>
                    <a:pt x="7637" y="215"/>
                    <a:pt x="7459" y="19"/>
                    <a:pt x="7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4" name="Google Shape;6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125" y="1819325"/>
            <a:ext cx="1498050" cy="66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5813" y="1601025"/>
            <a:ext cx="1035350" cy="886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7022325" y="1620072"/>
            <a:ext cx="1035350" cy="1076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72010" y="1587626"/>
            <a:ext cx="1202415" cy="80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grpSp>
        <p:nvGrpSpPr>
          <p:cNvPr id="623" name="Google Shape;623;p32"/>
          <p:cNvGrpSpPr/>
          <p:nvPr/>
        </p:nvGrpSpPr>
        <p:grpSpPr>
          <a:xfrm flipH="1" rot="10800000">
            <a:off x="4238127" y="1536094"/>
            <a:ext cx="667869" cy="667869"/>
            <a:chOff x="1377750" y="1690325"/>
            <a:chExt cx="771300" cy="771300"/>
          </a:xfrm>
        </p:grpSpPr>
        <p:sp>
          <p:nvSpPr>
            <p:cNvPr id="624" name="Google Shape;624;p32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9" name="Google Shape;629;p32"/>
          <p:cNvSpPr txBox="1"/>
          <p:nvPr/>
        </p:nvSpPr>
        <p:spPr>
          <a:xfrm>
            <a:off x="3694950" y="3005551"/>
            <a:ext cx="1754100" cy="3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Dificultad</a:t>
            </a:r>
            <a:endParaRPr sz="1300">
              <a:solidFill>
                <a:schemeClr val="dk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630" name="Google Shape;630;p32"/>
          <p:cNvSpPr txBox="1"/>
          <p:nvPr/>
        </p:nvSpPr>
        <p:spPr>
          <a:xfrm>
            <a:off x="1824025" y="2918950"/>
            <a:ext cx="5664600" cy="11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rPr>
              <a:t>Experimentar una curva de dificultad gradual que mantiene el juego accesible y desafiante</a:t>
            </a:r>
            <a:endParaRPr>
              <a:solidFill>
                <a:schemeClr val="dk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631" name="Google Shape;631;p32"/>
          <p:cNvCxnSpPr>
            <a:stCxn id="629" idx="0"/>
          </p:cNvCxnSpPr>
          <p:nvPr/>
        </p:nvCxnSpPr>
        <p:spPr>
          <a:xfrm rot="10800000">
            <a:off x="4572000" y="2203951"/>
            <a:ext cx="0" cy="801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diamond"/>
            <a:tailEnd len="med" w="med" type="none"/>
          </a:ln>
        </p:spPr>
      </p:cxnSp>
      <p:grpSp>
        <p:nvGrpSpPr>
          <p:cNvPr id="632" name="Google Shape;632;p32"/>
          <p:cNvGrpSpPr/>
          <p:nvPr/>
        </p:nvGrpSpPr>
        <p:grpSpPr>
          <a:xfrm>
            <a:off x="4426001" y="1656493"/>
            <a:ext cx="291997" cy="427064"/>
            <a:chOff x="4507850" y="3932275"/>
            <a:chExt cx="257425" cy="376500"/>
          </a:xfrm>
        </p:grpSpPr>
        <p:sp>
          <p:nvSpPr>
            <p:cNvPr id="633" name="Google Shape;633;p32"/>
            <p:cNvSpPr/>
            <p:nvPr/>
          </p:nvSpPr>
          <p:spPr>
            <a:xfrm>
              <a:off x="4507850" y="4211525"/>
              <a:ext cx="257425" cy="97250"/>
            </a:xfrm>
            <a:custGeom>
              <a:rect b="b" l="l" r="r" t="t"/>
              <a:pathLst>
                <a:path extrusionOk="0" h="3890" w="10297">
                  <a:moveTo>
                    <a:pt x="6906" y="875"/>
                  </a:moveTo>
                  <a:cubicBezTo>
                    <a:pt x="7156" y="875"/>
                    <a:pt x="7352" y="1089"/>
                    <a:pt x="7352" y="1321"/>
                  </a:cubicBezTo>
                  <a:cubicBezTo>
                    <a:pt x="7352" y="1570"/>
                    <a:pt x="7156" y="1767"/>
                    <a:pt x="6906" y="1767"/>
                  </a:cubicBezTo>
                  <a:lnTo>
                    <a:pt x="3373" y="1767"/>
                  </a:lnTo>
                  <a:cubicBezTo>
                    <a:pt x="3141" y="1767"/>
                    <a:pt x="2945" y="1570"/>
                    <a:pt x="2945" y="1321"/>
                  </a:cubicBezTo>
                  <a:cubicBezTo>
                    <a:pt x="2945" y="1089"/>
                    <a:pt x="3141" y="875"/>
                    <a:pt x="3373" y="875"/>
                  </a:cubicBezTo>
                  <a:close/>
                  <a:moveTo>
                    <a:pt x="1" y="0"/>
                  </a:moveTo>
                  <a:lnTo>
                    <a:pt x="1" y="3444"/>
                  </a:lnTo>
                  <a:cubicBezTo>
                    <a:pt x="1" y="3676"/>
                    <a:pt x="197" y="3890"/>
                    <a:pt x="447" y="3890"/>
                  </a:cubicBezTo>
                  <a:lnTo>
                    <a:pt x="9850" y="3890"/>
                  </a:lnTo>
                  <a:cubicBezTo>
                    <a:pt x="10100" y="3890"/>
                    <a:pt x="10296" y="3676"/>
                    <a:pt x="10296" y="3444"/>
                  </a:cubicBezTo>
                  <a:lnTo>
                    <a:pt x="102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4507850" y="3932275"/>
              <a:ext cx="257425" cy="44200"/>
            </a:xfrm>
            <a:custGeom>
              <a:rect b="b" l="l" r="r" t="t"/>
              <a:pathLst>
                <a:path extrusionOk="0" h="1768" w="10297">
                  <a:moveTo>
                    <a:pt x="447" y="1"/>
                  </a:moveTo>
                  <a:cubicBezTo>
                    <a:pt x="197" y="1"/>
                    <a:pt x="1" y="197"/>
                    <a:pt x="1" y="429"/>
                  </a:cubicBezTo>
                  <a:lnTo>
                    <a:pt x="1" y="1321"/>
                  </a:lnTo>
                  <a:cubicBezTo>
                    <a:pt x="1" y="1571"/>
                    <a:pt x="197" y="1767"/>
                    <a:pt x="447" y="1767"/>
                  </a:cubicBezTo>
                  <a:lnTo>
                    <a:pt x="9850" y="1767"/>
                  </a:lnTo>
                  <a:cubicBezTo>
                    <a:pt x="10100" y="1767"/>
                    <a:pt x="10296" y="1571"/>
                    <a:pt x="10296" y="1321"/>
                  </a:cubicBezTo>
                  <a:lnTo>
                    <a:pt x="10296" y="429"/>
                  </a:lnTo>
                  <a:cubicBezTo>
                    <a:pt x="10296" y="197"/>
                    <a:pt x="10100" y="1"/>
                    <a:pt x="9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4522575" y="3998300"/>
              <a:ext cx="227975" cy="117775"/>
            </a:xfrm>
            <a:custGeom>
              <a:rect b="b" l="l" r="r" t="t"/>
              <a:pathLst>
                <a:path extrusionOk="0" h="4711" w="9119">
                  <a:moveTo>
                    <a:pt x="4113" y="1026"/>
                  </a:moveTo>
                  <a:cubicBezTo>
                    <a:pt x="4225" y="1026"/>
                    <a:pt x="4336" y="1071"/>
                    <a:pt x="4426" y="1160"/>
                  </a:cubicBezTo>
                  <a:cubicBezTo>
                    <a:pt x="4604" y="1339"/>
                    <a:pt x="4604" y="1606"/>
                    <a:pt x="4426" y="1785"/>
                  </a:cubicBezTo>
                  <a:lnTo>
                    <a:pt x="2659" y="3551"/>
                  </a:lnTo>
                  <a:cubicBezTo>
                    <a:pt x="2570" y="3640"/>
                    <a:pt x="2463" y="3676"/>
                    <a:pt x="2356" y="3676"/>
                  </a:cubicBezTo>
                  <a:cubicBezTo>
                    <a:pt x="2231" y="3676"/>
                    <a:pt x="2124" y="3640"/>
                    <a:pt x="2035" y="3551"/>
                  </a:cubicBezTo>
                  <a:cubicBezTo>
                    <a:pt x="1874" y="3373"/>
                    <a:pt x="1874" y="3105"/>
                    <a:pt x="2035" y="2927"/>
                  </a:cubicBezTo>
                  <a:lnTo>
                    <a:pt x="3801" y="1160"/>
                  </a:lnTo>
                  <a:cubicBezTo>
                    <a:pt x="3890" y="1071"/>
                    <a:pt x="4002" y="1026"/>
                    <a:pt x="4113" y="1026"/>
                  </a:cubicBezTo>
                  <a:close/>
                  <a:moveTo>
                    <a:pt x="6763" y="1026"/>
                  </a:moveTo>
                  <a:cubicBezTo>
                    <a:pt x="6875" y="1026"/>
                    <a:pt x="6986" y="1071"/>
                    <a:pt x="7066" y="1160"/>
                  </a:cubicBezTo>
                  <a:cubicBezTo>
                    <a:pt x="7245" y="1339"/>
                    <a:pt x="7245" y="1606"/>
                    <a:pt x="7066" y="1785"/>
                  </a:cubicBezTo>
                  <a:lnTo>
                    <a:pt x="5318" y="3551"/>
                  </a:lnTo>
                  <a:cubicBezTo>
                    <a:pt x="5229" y="3640"/>
                    <a:pt x="5104" y="3676"/>
                    <a:pt x="4997" y="3676"/>
                  </a:cubicBezTo>
                  <a:cubicBezTo>
                    <a:pt x="4890" y="3676"/>
                    <a:pt x="4765" y="3640"/>
                    <a:pt x="4693" y="3551"/>
                  </a:cubicBezTo>
                  <a:cubicBezTo>
                    <a:pt x="4515" y="3373"/>
                    <a:pt x="4515" y="3105"/>
                    <a:pt x="4693" y="2927"/>
                  </a:cubicBezTo>
                  <a:lnTo>
                    <a:pt x="6460" y="1160"/>
                  </a:lnTo>
                  <a:cubicBezTo>
                    <a:pt x="6540" y="1071"/>
                    <a:pt x="6651" y="1026"/>
                    <a:pt x="6763" y="1026"/>
                  </a:cubicBezTo>
                  <a:close/>
                  <a:moveTo>
                    <a:pt x="1" y="1"/>
                  </a:moveTo>
                  <a:lnTo>
                    <a:pt x="1" y="4711"/>
                  </a:lnTo>
                  <a:lnTo>
                    <a:pt x="9118" y="4711"/>
                  </a:lnTo>
                  <a:lnTo>
                    <a:pt x="9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4509650" y="4137925"/>
              <a:ext cx="253375" cy="51750"/>
            </a:xfrm>
            <a:custGeom>
              <a:rect b="b" l="l" r="r" t="t"/>
              <a:pathLst>
                <a:path extrusionOk="0" h="2070" w="10135">
                  <a:moveTo>
                    <a:pt x="411" y="0"/>
                  </a:moveTo>
                  <a:lnTo>
                    <a:pt x="0" y="2070"/>
                  </a:lnTo>
                  <a:lnTo>
                    <a:pt x="1981" y="2070"/>
                  </a:lnTo>
                  <a:lnTo>
                    <a:pt x="1981" y="1624"/>
                  </a:lnTo>
                  <a:cubicBezTo>
                    <a:pt x="1981" y="1374"/>
                    <a:pt x="2177" y="1178"/>
                    <a:pt x="2427" y="1178"/>
                  </a:cubicBezTo>
                  <a:cubicBezTo>
                    <a:pt x="2677" y="1178"/>
                    <a:pt x="2873" y="1374"/>
                    <a:pt x="2873" y="1624"/>
                  </a:cubicBezTo>
                  <a:lnTo>
                    <a:pt x="2873" y="2070"/>
                  </a:lnTo>
                  <a:lnTo>
                    <a:pt x="3747" y="2070"/>
                  </a:lnTo>
                  <a:lnTo>
                    <a:pt x="3747" y="1624"/>
                  </a:lnTo>
                  <a:cubicBezTo>
                    <a:pt x="3747" y="1374"/>
                    <a:pt x="3943" y="1178"/>
                    <a:pt x="4193" y="1178"/>
                  </a:cubicBezTo>
                  <a:cubicBezTo>
                    <a:pt x="4443" y="1178"/>
                    <a:pt x="4639" y="1374"/>
                    <a:pt x="4639" y="1624"/>
                  </a:cubicBezTo>
                  <a:lnTo>
                    <a:pt x="4639" y="2070"/>
                  </a:lnTo>
                  <a:lnTo>
                    <a:pt x="5514" y="2070"/>
                  </a:lnTo>
                  <a:lnTo>
                    <a:pt x="5514" y="1624"/>
                  </a:lnTo>
                  <a:cubicBezTo>
                    <a:pt x="5514" y="1374"/>
                    <a:pt x="5710" y="1178"/>
                    <a:pt x="5960" y="1178"/>
                  </a:cubicBezTo>
                  <a:cubicBezTo>
                    <a:pt x="6192" y="1178"/>
                    <a:pt x="6406" y="1374"/>
                    <a:pt x="6406" y="1624"/>
                  </a:cubicBezTo>
                  <a:lnTo>
                    <a:pt x="6406" y="2070"/>
                  </a:lnTo>
                  <a:lnTo>
                    <a:pt x="7280" y="2070"/>
                  </a:lnTo>
                  <a:lnTo>
                    <a:pt x="7280" y="1481"/>
                  </a:lnTo>
                  <a:cubicBezTo>
                    <a:pt x="7030" y="1481"/>
                    <a:pt x="6834" y="1285"/>
                    <a:pt x="6834" y="1035"/>
                  </a:cubicBezTo>
                  <a:cubicBezTo>
                    <a:pt x="6834" y="785"/>
                    <a:pt x="7030" y="589"/>
                    <a:pt x="7280" y="589"/>
                  </a:cubicBezTo>
                  <a:lnTo>
                    <a:pt x="8154" y="589"/>
                  </a:lnTo>
                  <a:cubicBezTo>
                    <a:pt x="8404" y="589"/>
                    <a:pt x="8600" y="785"/>
                    <a:pt x="8600" y="1035"/>
                  </a:cubicBezTo>
                  <a:cubicBezTo>
                    <a:pt x="8600" y="1285"/>
                    <a:pt x="8404" y="1481"/>
                    <a:pt x="8154" y="1481"/>
                  </a:cubicBezTo>
                  <a:lnTo>
                    <a:pt x="8154" y="2070"/>
                  </a:lnTo>
                  <a:lnTo>
                    <a:pt x="10135" y="2070"/>
                  </a:lnTo>
                  <a:lnTo>
                    <a:pt x="9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7" name="Google Shape;637;p32"/>
          <p:cNvPicPr preferRelativeResize="0"/>
          <p:nvPr/>
        </p:nvPicPr>
        <p:blipFill rotWithShape="1">
          <a:blip r:embed="rId3">
            <a:alphaModFix/>
          </a:blip>
          <a:srcRect b="0" l="6385" r="6385" t="0"/>
          <a:stretch/>
        </p:blipFill>
        <p:spPr>
          <a:xfrm>
            <a:off x="3822975" y="1536100"/>
            <a:ext cx="1498050" cy="66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33"/>
          <p:cNvSpPr txBox="1"/>
          <p:nvPr>
            <p:ph type="title"/>
          </p:nvPr>
        </p:nvSpPr>
        <p:spPr>
          <a:xfrm>
            <a:off x="720000" y="2504267"/>
            <a:ext cx="4249800" cy="7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ALCANCE</a:t>
            </a:r>
            <a:endParaRPr/>
          </a:p>
        </p:txBody>
      </p:sp>
      <p:sp>
        <p:nvSpPr>
          <p:cNvPr id="643" name="Google Shape;643;p33"/>
          <p:cNvSpPr txBox="1"/>
          <p:nvPr>
            <p:ph idx="2" type="title"/>
          </p:nvPr>
        </p:nvSpPr>
        <p:spPr>
          <a:xfrm>
            <a:off x="1773398" y="1662475"/>
            <a:ext cx="2143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644" name="Google Shape;644;p33"/>
          <p:cNvSpPr txBox="1"/>
          <p:nvPr>
            <p:ph idx="1" type="subTitle"/>
          </p:nvPr>
        </p:nvSpPr>
        <p:spPr>
          <a:xfrm>
            <a:off x="720000" y="3240725"/>
            <a:ext cx="4249800" cy="2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645" name="Google Shape;645;p33"/>
          <p:cNvGrpSpPr/>
          <p:nvPr/>
        </p:nvGrpSpPr>
        <p:grpSpPr>
          <a:xfrm>
            <a:off x="6043725" y="1279625"/>
            <a:ext cx="2387179" cy="2584287"/>
            <a:chOff x="5882000" y="1279625"/>
            <a:chExt cx="2387179" cy="2584287"/>
          </a:xfrm>
        </p:grpSpPr>
        <p:sp>
          <p:nvSpPr>
            <p:cNvPr id="646" name="Google Shape;646;p33"/>
            <p:cNvSpPr/>
            <p:nvPr/>
          </p:nvSpPr>
          <p:spPr>
            <a:xfrm>
              <a:off x="5882000" y="1279625"/>
              <a:ext cx="2387179" cy="2584287"/>
            </a:xfrm>
            <a:custGeom>
              <a:rect b="b" l="l" r="r" t="t"/>
              <a:pathLst>
                <a:path extrusionOk="0" h="33184" w="30653">
                  <a:moveTo>
                    <a:pt x="15490" y="0"/>
                  </a:moveTo>
                  <a:cubicBezTo>
                    <a:pt x="12332" y="0"/>
                    <a:pt x="9299" y="978"/>
                    <a:pt x="6718" y="2807"/>
                  </a:cubicBezTo>
                  <a:cubicBezTo>
                    <a:pt x="6116" y="3233"/>
                    <a:pt x="5540" y="3709"/>
                    <a:pt x="5013" y="4211"/>
                  </a:cubicBezTo>
                  <a:cubicBezTo>
                    <a:pt x="4888" y="4336"/>
                    <a:pt x="4738" y="4461"/>
                    <a:pt x="4612" y="4612"/>
                  </a:cubicBezTo>
                  <a:lnTo>
                    <a:pt x="3710" y="4737"/>
                  </a:lnTo>
                  <a:cubicBezTo>
                    <a:pt x="3334" y="4787"/>
                    <a:pt x="2983" y="4988"/>
                    <a:pt x="2758" y="5313"/>
                  </a:cubicBezTo>
                  <a:cubicBezTo>
                    <a:pt x="2532" y="5614"/>
                    <a:pt x="2432" y="6015"/>
                    <a:pt x="2507" y="6391"/>
                  </a:cubicBezTo>
                  <a:lnTo>
                    <a:pt x="2632" y="7143"/>
                  </a:lnTo>
                  <a:cubicBezTo>
                    <a:pt x="2532" y="7318"/>
                    <a:pt x="2432" y="7469"/>
                    <a:pt x="2332" y="7644"/>
                  </a:cubicBezTo>
                  <a:cubicBezTo>
                    <a:pt x="1404" y="9248"/>
                    <a:pt x="878" y="11028"/>
                    <a:pt x="602" y="12882"/>
                  </a:cubicBezTo>
                  <a:cubicBezTo>
                    <a:pt x="1" y="16817"/>
                    <a:pt x="327" y="20927"/>
                    <a:pt x="327" y="24912"/>
                  </a:cubicBezTo>
                  <a:lnTo>
                    <a:pt x="327" y="32181"/>
                  </a:lnTo>
                  <a:cubicBezTo>
                    <a:pt x="327" y="32732"/>
                    <a:pt x="778" y="33183"/>
                    <a:pt x="1329" y="33183"/>
                  </a:cubicBezTo>
                  <a:lnTo>
                    <a:pt x="29650" y="33183"/>
                  </a:lnTo>
                  <a:cubicBezTo>
                    <a:pt x="30201" y="33183"/>
                    <a:pt x="30653" y="32732"/>
                    <a:pt x="30653" y="32181"/>
                  </a:cubicBezTo>
                  <a:lnTo>
                    <a:pt x="30653" y="15163"/>
                  </a:lnTo>
                  <a:cubicBezTo>
                    <a:pt x="30653" y="14486"/>
                    <a:pt x="30602" y="13810"/>
                    <a:pt x="30502" y="13158"/>
                  </a:cubicBezTo>
                  <a:cubicBezTo>
                    <a:pt x="30427" y="12657"/>
                    <a:pt x="30352" y="12156"/>
                    <a:pt x="30227" y="11654"/>
                  </a:cubicBezTo>
                  <a:cubicBezTo>
                    <a:pt x="28572" y="5038"/>
                    <a:pt x="22332" y="0"/>
                    <a:pt x="15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rotWithShape="0" algn="bl" dir="2460000" dist="66675">
                <a:schemeClr val="accent5">
                  <a:alpha val="19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5979577" y="1357656"/>
              <a:ext cx="2205647" cy="2428143"/>
            </a:xfrm>
            <a:custGeom>
              <a:rect b="b" l="l" r="r" t="t"/>
              <a:pathLst>
                <a:path extrusionOk="0" h="31179" w="28322">
                  <a:moveTo>
                    <a:pt x="14161" y="1"/>
                  </a:moveTo>
                  <a:cubicBezTo>
                    <a:pt x="11104" y="1"/>
                    <a:pt x="8272" y="953"/>
                    <a:pt x="5966" y="2607"/>
                  </a:cubicBezTo>
                  <a:cubicBezTo>
                    <a:pt x="5389" y="3008"/>
                    <a:pt x="4863" y="3459"/>
                    <a:pt x="4362" y="3935"/>
                  </a:cubicBezTo>
                  <a:cubicBezTo>
                    <a:pt x="3384" y="4863"/>
                    <a:pt x="2532" y="5940"/>
                    <a:pt x="1856" y="7118"/>
                  </a:cubicBezTo>
                  <a:cubicBezTo>
                    <a:pt x="1379" y="7945"/>
                    <a:pt x="1003" y="8823"/>
                    <a:pt x="703" y="9725"/>
                  </a:cubicBezTo>
                  <a:cubicBezTo>
                    <a:pt x="678" y="9800"/>
                    <a:pt x="653" y="9875"/>
                    <a:pt x="628" y="9976"/>
                  </a:cubicBezTo>
                  <a:cubicBezTo>
                    <a:pt x="577" y="10126"/>
                    <a:pt x="527" y="10301"/>
                    <a:pt x="477" y="10477"/>
                  </a:cubicBezTo>
                  <a:cubicBezTo>
                    <a:pt x="277" y="11254"/>
                    <a:pt x="126" y="12081"/>
                    <a:pt x="51" y="12908"/>
                  </a:cubicBezTo>
                  <a:cubicBezTo>
                    <a:pt x="51" y="12958"/>
                    <a:pt x="51" y="13008"/>
                    <a:pt x="51" y="13058"/>
                  </a:cubicBezTo>
                  <a:cubicBezTo>
                    <a:pt x="26" y="13184"/>
                    <a:pt x="26" y="13334"/>
                    <a:pt x="26" y="13459"/>
                  </a:cubicBezTo>
                  <a:cubicBezTo>
                    <a:pt x="1" y="13685"/>
                    <a:pt x="1" y="13910"/>
                    <a:pt x="1" y="14161"/>
                  </a:cubicBezTo>
                  <a:lnTo>
                    <a:pt x="1" y="31179"/>
                  </a:lnTo>
                  <a:lnTo>
                    <a:pt x="28322" y="31179"/>
                  </a:lnTo>
                  <a:lnTo>
                    <a:pt x="28322" y="14161"/>
                  </a:lnTo>
                  <a:cubicBezTo>
                    <a:pt x="28322" y="14036"/>
                    <a:pt x="28322" y="13910"/>
                    <a:pt x="28322" y="13785"/>
                  </a:cubicBezTo>
                  <a:cubicBezTo>
                    <a:pt x="28322" y="13760"/>
                    <a:pt x="28322" y="13735"/>
                    <a:pt x="28322" y="13710"/>
                  </a:cubicBezTo>
                  <a:cubicBezTo>
                    <a:pt x="28322" y="13585"/>
                    <a:pt x="28297" y="13484"/>
                    <a:pt x="28297" y="13384"/>
                  </a:cubicBezTo>
                  <a:cubicBezTo>
                    <a:pt x="28297" y="13309"/>
                    <a:pt x="28297" y="13234"/>
                    <a:pt x="28297" y="13159"/>
                  </a:cubicBezTo>
                  <a:cubicBezTo>
                    <a:pt x="28272" y="13083"/>
                    <a:pt x="28272" y="13033"/>
                    <a:pt x="28272" y="12958"/>
                  </a:cubicBezTo>
                  <a:cubicBezTo>
                    <a:pt x="28272" y="12958"/>
                    <a:pt x="28272" y="12933"/>
                    <a:pt x="28272" y="12908"/>
                  </a:cubicBezTo>
                  <a:cubicBezTo>
                    <a:pt x="28272" y="12858"/>
                    <a:pt x="28272" y="12808"/>
                    <a:pt x="28247" y="12758"/>
                  </a:cubicBezTo>
                  <a:cubicBezTo>
                    <a:pt x="28247" y="12707"/>
                    <a:pt x="28247" y="12632"/>
                    <a:pt x="28247" y="12582"/>
                  </a:cubicBezTo>
                  <a:cubicBezTo>
                    <a:pt x="28222" y="12482"/>
                    <a:pt x="28222" y="12407"/>
                    <a:pt x="28197" y="12306"/>
                  </a:cubicBezTo>
                  <a:cubicBezTo>
                    <a:pt x="28197" y="12231"/>
                    <a:pt x="28172" y="12156"/>
                    <a:pt x="28172" y="12056"/>
                  </a:cubicBezTo>
                  <a:cubicBezTo>
                    <a:pt x="28172" y="12031"/>
                    <a:pt x="28146" y="11981"/>
                    <a:pt x="28146" y="11956"/>
                  </a:cubicBezTo>
                  <a:cubicBezTo>
                    <a:pt x="28146" y="11930"/>
                    <a:pt x="28146" y="11905"/>
                    <a:pt x="28146" y="11880"/>
                  </a:cubicBezTo>
                  <a:cubicBezTo>
                    <a:pt x="28146" y="11880"/>
                    <a:pt x="28146" y="11880"/>
                    <a:pt x="28146" y="11855"/>
                  </a:cubicBezTo>
                  <a:cubicBezTo>
                    <a:pt x="28121" y="11755"/>
                    <a:pt x="28096" y="11655"/>
                    <a:pt x="28096" y="11555"/>
                  </a:cubicBezTo>
                  <a:cubicBezTo>
                    <a:pt x="28071" y="11529"/>
                    <a:pt x="28071" y="11529"/>
                    <a:pt x="28071" y="11504"/>
                  </a:cubicBezTo>
                  <a:cubicBezTo>
                    <a:pt x="28071" y="11454"/>
                    <a:pt x="28071" y="11404"/>
                    <a:pt x="28046" y="11379"/>
                  </a:cubicBezTo>
                  <a:cubicBezTo>
                    <a:pt x="28046" y="11304"/>
                    <a:pt x="28021" y="11254"/>
                    <a:pt x="28021" y="11179"/>
                  </a:cubicBezTo>
                  <a:cubicBezTo>
                    <a:pt x="27971" y="11003"/>
                    <a:pt x="27946" y="10828"/>
                    <a:pt x="27896" y="10677"/>
                  </a:cubicBezTo>
                  <a:cubicBezTo>
                    <a:pt x="27871" y="10577"/>
                    <a:pt x="27846" y="10502"/>
                    <a:pt x="27821" y="10427"/>
                  </a:cubicBezTo>
                  <a:cubicBezTo>
                    <a:pt x="27796" y="10352"/>
                    <a:pt x="27796" y="10276"/>
                    <a:pt x="27771" y="10201"/>
                  </a:cubicBezTo>
                  <a:cubicBezTo>
                    <a:pt x="27745" y="10126"/>
                    <a:pt x="27720" y="10026"/>
                    <a:pt x="27695" y="9951"/>
                  </a:cubicBezTo>
                  <a:cubicBezTo>
                    <a:pt x="27695" y="9951"/>
                    <a:pt x="27695" y="9925"/>
                    <a:pt x="27695" y="9925"/>
                  </a:cubicBezTo>
                  <a:cubicBezTo>
                    <a:pt x="27645" y="9825"/>
                    <a:pt x="27620" y="9725"/>
                    <a:pt x="27570" y="9600"/>
                  </a:cubicBezTo>
                  <a:cubicBezTo>
                    <a:pt x="27545" y="9524"/>
                    <a:pt x="27520" y="9449"/>
                    <a:pt x="27495" y="9374"/>
                  </a:cubicBezTo>
                  <a:cubicBezTo>
                    <a:pt x="27470" y="9324"/>
                    <a:pt x="27470" y="9274"/>
                    <a:pt x="27445" y="9224"/>
                  </a:cubicBezTo>
                  <a:cubicBezTo>
                    <a:pt x="27370" y="9048"/>
                    <a:pt x="27319" y="8873"/>
                    <a:pt x="27244" y="8697"/>
                  </a:cubicBezTo>
                  <a:cubicBezTo>
                    <a:pt x="27219" y="8647"/>
                    <a:pt x="27169" y="8572"/>
                    <a:pt x="27144" y="8497"/>
                  </a:cubicBezTo>
                  <a:cubicBezTo>
                    <a:pt x="27044" y="8246"/>
                    <a:pt x="26943" y="8021"/>
                    <a:pt x="26818" y="7795"/>
                  </a:cubicBezTo>
                  <a:cubicBezTo>
                    <a:pt x="26793" y="7720"/>
                    <a:pt x="26743" y="7645"/>
                    <a:pt x="26718" y="7570"/>
                  </a:cubicBezTo>
                  <a:cubicBezTo>
                    <a:pt x="26668" y="7494"/>
                    <a:pt x="26618" y="7419"/>
                    <a:pt x="26593" y="7344"/>
                  </a:cubicBezTo>
                  <a:cubicBezTo>
                    <a:pt x="26492" y="7194"/>
                    <a:pt x="26417" y="7043"/>
                    <a:pt x="26342" y="6918"/>
                  </a:cubicBezTo>
                  <a:cubicBezTo>
                    <a:pt x="26292" y="6843"/>
                    <a:pt x="26267" y="6793"/>
                    <a:pt x="26242" y="6742"/>
                  </a:cubicBezTo>
                  <a:cubicBezTo>
                    <a:pt x="26116" y="6542"/>
                    <a:pt x="25991" y="6341"/>
                    <a:pt x="25866" y="6166"/>
                  </a:cubicBezTo>
                  <a:cubicBezTo>
                    <a:pt x="25816" y="6091"/>
                    <a:pt x="25766" y="6041"/>
                    <a:pt x="25740" y="5991"/>
                  </a:cubicBezTo>
                  <a:cubicBezTo>
                    <a:pt x="25615" y="5815"/>
                    <a:pt x="25465" y="5640"/>
                    <a:pt x="25339" y="5464"/>
                  </a:cubicBezTo>
                  <a:cubicBezTo>
                    <a:pt x="25314" y="5414"/>
                    <a:pt x="25264" y="5364"/>
                    <a:pt x="25239" y="5314"/>
                  </a:cubicBezTo>
                  <a:cubicBezTo>
                    <a:pt x="24989" y="5038"/>
                    <a:pt x="24763" y="4737"/>
                    <a:pt x="24512" y="4487"/>
                  </a:cubicBezTo>
                  <a:cubicBezTo>
                    <a:pt x="24462" y="4437"/>
                    <a:pt x="24412" y="4387"/>
                    <a:pt x="24362" y="4336"/>
                  </a:cubicBezTo>
                  <a:cubicBezTo>
                    <a:pt x="24312" y="4261"/>
                    <a:pt x="24237" y="4211"/>
                    <a:pt x="24187" y="4136"/>
                  </a:cubicBezTo>
                  <a:cubicBezTo>
                    <a:pt x="24061" y="4011"/>
                    <a:pt x="23936" y="3910"/>
                    <a:pt x="23811" y="3785"/>
                  </a:cubicBezTo>
                  <a:cubicBezTo>
                    <a:pt x="23760" y="3735"/>
                    <a:pt x="23685" y="3660"/>
                    <a:pt x="23610" y="3610"/>
                  </a:cubicBezTo>
                  <a:cubicBezTo>
                    <a:pt x="22658" y="2757"/>
                    <a:pt x="21580" y="2031"/>
                    <a:pt x="20427" y="1454"/>
                  </a:cubicBezTo>
                  <a:cubicBezTo>
                    <a:pt x="18547" y="527"/>
                    <a:pt x="16417" y="1"/>
                    <a:pt x="14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7213123" y="3125965"/>
              <a:ext cx="972067" cy="659778"/>
            </a:xfrm>
            <a:custGeom>
              <a:rect b="b" l="l" r="r" t="t"/>
              <a:pathLst>
                <a:path extrusionOk="0" h="8472" w="12482">
                  <a:moveTo>
                    <a:pt x="7169" y="0"/>
                  </a:moveTo>
                  <a:cubicBezTo>
                    <a:pt x="3209" y="0"/>
                    <a:pt x="1" y="3209"/>
                    <a:pt x="1" y="7168"/>
                  </a:cubicBezTo>
                  <a:cubicBezTo>
                    <a:pt x="1" y="7620"/>
                    <a:pt x="51" y="8046"/>
                    <a:pt x="126" y="8472"/>
                  </a:cubicBezTo>
                  <a:lnTo>
                    <a:pt x="12482" y="8472"/>
                  </a:lnTo>
                  <a:lnTo>
                    <a:pt x="12482" y="2356"/>
                  </a:lnTo>
                  <a:cubicBezTo>
                    <a:pt x="11179" y="903"/>
                    <a:pt x="9274" y="0"/>
                    <a:pt x="71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7279473" y="2218409"/>
              <a:ext cx="113312" cy="113234"/>
            </a:xfrm>
            <a:custGeom>
              <a:rect b="b" l="l" r="r" t="t"/>
              <a:pathLst>
                <a:path extrusionOk="0" h="1454" w="1455">
                  <a:moveTo>
                    <a:pt x="728" y="0"/>
                  </a:moveTo>
                  <a:cubicBezTo>
                    <a:pt x="327" y="0"/>
                    <a:pt x="1" y="326"/>
                    <a:pt x="1" y="727"/>
                  </a:cubicBezTo>
                  <a:cubicBezTo>
                    <a:pt x="1" y="1128"/>
                    <a:pt x="327" y="1454"/>
                    <a:pt x="728" y="1454"/>
                  </a:cubicBezTo>
                  <a:cubicBezTo>
                    <a:pt x="1129" y="1454"/>
                    <a:pt x="1454" y="1128"/>
                    <a:pt x="1454" y="727"/>
                  </a:cubicBezTo>
                  <a:cubicBezTo>
                    <a:pt x="1454" y="326"/>
                    <a:pt x="1129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7917739" y="3613930"/>
              <a:ext cx="115259" cy="113234"/>
            </a:xfrm>
            <a:custGeom>
              <a:rect b="b" l="l" r="r" t="t"/>
              <a:pathLst>
                <a:path extrusionOk="0" h="1454" w="1480">
                  <a:moveTo>
                    <a:pt x="727" y="0"/>
                  </a:moveTo>
                  <a:cubicBezTo>
                    <a:pt x="326" y="0"/>
                    <a:pt x="0" y="326"/>
                    <a:pt x="0" y="727"/>
                  </a:cubicBezTo>
                  <a:cubicBezTo>
                    <a:pt x="0" y="1128"/>
                    <a:pt x="326" y="1454"/>
                    <a:pt x="727" y="1454"/>
                  </a:cubicBezTo>
                  <a:cubicBezTo>
                    <a:pt x="1128" y="1454"/>
                    <a:pt x="1479" y="1128"/>
                    <a:pt x="1479" y="727"/>
                  </a:cubicBezTo>
                  <a:cubicBezTo>
                    <a:pt x="1479" y="326"/>
                    <a:pt x="1128" y="0"/>
                    <a:pt x="7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859880" y="3613930"/>
              <a:ext cx="113234" cy="113234"/>
            </a:xfrm>
            <a:custGeom>
              <a:rect b="b" l="l" r="r" t="t"/>
              <a:pathLst>
                <a:path extrusionOk="0" h="1454" w="1454">
                  <a:moveTo>
                    <a:pt x="727" y="0"/>
                  </a:moveTo>
                  <a:cubicBezTo>
                    <a:pt x="326" y="0"/>
                    <a:pt x="0" y="326"/>
                    <a:pt x="0" y="727"/>
                  </a:cubicBezTo>
                  <a:cubicBezTo>
                    <a:pt x="0" y="1128"/>
                    <a:pt x="326" y="1454"/>
                    <a:pt x="727" y="1454"/>
                  </a:cubicBezTo>
                  <a:cubicBezTo>
                    <a:pt x="1128" y="1454"/>
                    <a:pt x="1454" y="1128"/>
                    <a:pt x="1454" y="727"/>
                  </a:cubicBezTo>
                  <a:cubicBezTo>
                    <a:pt x="1454" y="326"/>
                    <a:pt x="1128" y="0"/>
                    <a:pt x="7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6032299" y="2144194"/>
              <a:ext cx="113312" cy="113312"/>
            </a:xfrm>
            <a:custGeom>
              <a:rect b="b" l="l" r="r" t="t"/>
              <a:pathLst>
                <a:path extrusionOk="0" h="1455" w="1455">
                  <a:moveTo>
                    <a:pt x="727" y="1"/>
                  </a:moveTo>
                  <a:cubicBezTo>
                    <a:pt x="326" y="1"/>
                    <a:pt x="1" y="327"/>
                    <a:pt x="1" y="728"/>
                  </a:cubicBezTo>
                  <a:cubicBezTo>
                    <a:pt x="1" y="1129"/>
                    <a:pt x="326" y="1455"/>
                    <a:pt x="727" y="1455"/>
                  </a:cubicBezTo>
                  <a:cubicBezTo>
                    <a:pt x="1128" y="1455"/>
                    <a:pt x="1454" y="1129"/>
                    <a:pt x="1454" y="728"/>
                  </a:cubicBezTo>
                  <a:cubicBezTo>
                    <a:pt x="1454" y="327"/>
                    <a:pt x="1128" y="1"/>
                    <a:pt x="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279473" y="1474780"/>
              <a:ext cx="113312" cy="113234"/>
            </a:xfrm>
            <a:custGeom>
              <a:rect b="b" l="l" r="r" t="t"/>
              <a:pathLst>
                <a:path extrusionOk="0" h="1454" w="1455">
                  <a:moveTo>
                    <a:pt x="728" y="0"/>
                  </a:moveTo>
                  <a:cubicBezTo>
                    <a:pt x="327" y="0"/>
                    <a:pt x="1" y="326"/>
                    <a:pt x="1" y="727"/>
                  </a:cubicBezTo>
                  <a:cubicBezTo>
                    <a:pt x="1" y="1128"/>
                    <a:pt x="327" y="1454"/>
                    <a:pt x="728" y="1454"/>
                  </a:cubicBezTo>
                  <a:cubicBezTo>
                    <a:pt x="1129" y="1454"/>
                    <a:pt x="1454" y="1128"/>
                    <a:pt x="1454" y="727"/>
                  </a:cubicBezTo>
                  <a:cubicBezTo>
                    <a:pt x="1454" y="326"/>
                    <a:pt x="1129" y="0"/>
                    <a:pt x="728" y="0"/>
                  </a:cubicBezTo>
                  <a:close/>
                </a:path>
              </a:pathLst>
            </a:custGeom>
            <a:solidFill>
              <a:srgbClr val="FDE8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7457106" y="1470886"/>
              <a:ext cx="724183" cy="913503"/>
            </a:xfrm>
            <a:custGeom>
              <a:rect b="b" l="l" r="r" t="t"/>
              <a:pathLst>
                <a:path extrusionOk="0" h="11730" w="9299">
                  <a:moveTo>
                    <a:pt x="1454" y="0"/>
                  </a:moveTo>
                  <a:cubicBezTo>
                    <a:pt x="527" y="1228"/>
                    <a:pt x="0" y="2757"/>
                    <a:pt x="0" y="4386"/>
                  </a:cubicBezTo>
                  <a:cubicBezTo>
                    <a:pt x="0" y="8446"/>
                    <a:pt x="3284" y="11730"/>
                    <a:pt x="7319" y="11730"/>
                  </a:cubicBezTo>
                  <a:cubicBezTo>
                    <a:pt x="8021" y="11730"/>
                    <a:pt x="8672" y="11629"/>
                    <a:pt x="9299" y="11454"/>
                  </a:cubicBezTo>
                  <a:cubicBezTo>
                    <a:pt x="9299" y="11404"/>
                    <a:pt x="9299" y="11354"/>
                    <a:pt x="9274" y="11304"/>
                  </a:cubicBezTo>
                  <a:cubicBezTo>
                    <a:pt x="9274" y="11253"/>
                    <a:pt x="9274" y="11178"/>
                    <a:pt x="9274" y="11128"/>
                  </a:cubicBezTo>
                  <a:cubicBezTo>
                    <a:pt x="9249" y="11028"/>
                    <a:pt x="9249" y="10953"/>
                    <a:pt x="9224" y="10852"/>
                  </a:cubicBezTo>
                  <a:cubicBezTo>
                    <a:pt x="9224" y="10777"/>
                    <a:pt x="9199" y="10702"/>
                    <a:pt x="9199" y="10602"/>
                  </a:cubicBezTo>
                  <a:cubicBezTo>
                    <a:pt x="9199" y="10577"/>
                    <a:pt x="9173" y="10527"/>
                    <a:pt x="9173" y="10502"/>
                  </a:cubicBezTo>
                  <a:cubicBezTo>
                    <a:pt x="9173" y="10476"/>
                    <a:pt x="9173" y="10451"/>
                    <a:pt x="9173" y="10426"/>
                  </a:cubicBezTo>
                  <a:cubicBezTo>
                    <a:pt x="9173" y="10426"/>
                    <a:pt x="9173" y="10426"/>
                    <a:pt x="9173" y="10401"/>
                  </a:cubicBezTo>
                  <a:cubicBezTo>
                    <a:pt x="9148" y="10301"/>
                    <a:pt x="9123" y="10201"/>
                    <a:pt x="9123" y="10101"/>
                  </a:cubicBezTo>
                  <a:cubicBezTo>
                    <a:pt x="9098" y="10075"/>
                    <a:pt x="9098" y="10075"/>
                    <a:pt x="9098" y="10050"/>
                  </a:cubicBezTo>
                  <a:cubicBezTo>
                    <a:pt x="9098" y="10000"/>
                    <a:pt x="9098" y="9950"/>
                    <a:pt x="9073" y="9925"/>
                  </a:cubicBezTo>
                  <a:cubicBezTo>
                    <a:pt x="9073" y="9850"/>
                    <a:pt x="9048" y="9800"/>
                    <a:pt x="9048" y="9725"/>
                  </a:cubicBezTo>
                  <a:cubicBezTo>
                    <a:pt x="8998" y="9549"/>
                    <a:pt x="8973" y="9374"/>
                    <a:pt x="8923" y="9223"/>
                  </a:cubicBezTo>
                  <a:cubicBezTo>
                    <a:pt x="8898" y="9123"/>
                    <a:pt x="8873" y="9048"/>
                    <a:pt x="8848" y="8973"/>
                  </a:cubicBezTo>
                  <a:cubicBezTo>
                    <a:pt x="8823" y="8898"/>
                    <a:pt x="8823" y="8822"/>
                    <a:pt x="8798" y="8747"/>
                  </a:cubicBezTo>
                  <a:cubicBezTo>
                    <a:pt x="8772" y="8672"/>
                    <a:pt x="8747" y="8572"/>
                    <a:pt x="8722" y="8497"/>
                  </a:cubicBezTo>
                  <a:cubicBezTo>
                    <a:pt x="8722" y="8497"/>
                    <a:pt x="8722" y="8471"/>
                    <a:pt x="8722" y="8471"/>
                  </a:cubicBezTo>
                  <a:cubicBezTo>
                    <a:pt x="8672" y="8371"/>
                    <a:pt x="8647" y="8271"/>
                    <a:pt x="8597" y="8146"/>
                  </a:cubicBezTo>
                  <a:cubicBezTo>
                    <a:pt x="8572" y="8070"/>
                    <a:pt x="8547" y="7995"/>
                    <a:pt x="8522" y="7920"/>
                  </a:cubicBezTo>
                  <a:cubicBezTo>
                    <a:pt x="8497" y="7870"/>
                    <a:pt x="8497" y="7820"/>
                    <a:pt x="8472" y="7770"/>
                  </a:cubicBezTo>
                  <a:cubicBezTo>
                    <a:pt x="8397" y="7594"/>
                    <a:pt x="8346" y="7419"/>
                    <a:pt x="8271" y="7243"/>
                  </a:cubicBezTo>
                  <a:cubicBezTo>
                    <a:pt x="8246" y="7193"/>
                    <a:pt x="8196" y="7118"/>
                    <a:pt x="8171" y="7043"/>
                  </a:cubicBezTo>
                  <a:cubicBezTo>
                    <a:pt x="8071" y="6792"/>
                    <a:pt x="7970" y="6567"/>
                    <a:pt x="7845" y="6341"/>
                  </a:cubicBezTo>
                  <a:cubicBezTo>
                    <a:pt x="7820" y="6266"/>
                    <a:pt x="7770" y="6191"/>
                    <a:pt x="7745" y="6116"/>
                  </a:cubicBezTo>
                  <a:cubicBezTo>
                    <a:pt x="7695" y="6040"/>
                    <a:pt x="7645" y="5965"/>
                    <a:pt x="7620" y="5890"/>
                  </a:cubicBezTo>
                  <a:cubicBezTo>
                    <a:pt x="7519" y="5740"/>
                    <a:pt x="7444" y="5589"/>
                    <a:pt x="7369" y="5464"/>
                  </a:cubicBezTo>
                  <a:cubicBezTo>
                    <a:pt x="7319" y="5389"/>
                    <a:pt x="7294" y="5339"/>
                    <a:pt x="7269" y="5288"/>
                  </a:cubicBezTo>
                  <a:cubicBezTo>
                    <a:pt x="7143" y="5088"/>
                    <a:pt x="7018" y="4887"/>
                    <a:pt x="6893" y="4712"/>
                  </a:cubicBezTo>
                  <a:cubicBezTo>
                    <a:pt x="6843" y="4637"/>
                    <a:pt x="6793" y="4587"/>
                    <a:pt x="6767" y="4537"/>
                  </a:cubicBezTo>
                  <a:cubicBezTo>
                    <a:pt x="6642" y="4361"/>
                    <a:pt x="6492" y="4186"/>
                    <a:pt x="6366" y="4010"/>
                  </a:cubicBezTo>
                  <a:cubicBezTo>
                    <a:pt x="6341" y="3960"/>
                    <a:pt x="6291" y="3910"/>
                    <a:pt x="6266" y="3860"/>
                  </a:cubicBezTo>
                  <a:cubicBezTo>
                    <a:pt x="6016" y="3584"/>
                    <a:pt x="5790" y="3283"/>
                    <a:pt x="5539" y="3033"/>
                  </a:cubicBezTo>
                  <a:cubicBezTo>
                    <a:pt x="5489" y="2983"/>
                    <a:pt x="5439" y="2933"/>
                    <a:pt x="5389" y="2882"/>
                  </a:cubicBezTo>
                  <a:cubicBezTo>
                    <a:pt x="5339" y="2807"/>
                    <a:pt x="5264" y="2757"/>
                    <a:pt x="5214" y="2682"/>
                  </a:cubicBezTo>
                  <a:cubicBezTo>
                    <a:pt x="5088" y="2557"/>
                    <a:pt x="4963" y="2456"/>
                    <a:pt x="4838" y="2331"/>
                  </a:cubicBezTo>
                  <a:cubicBezTo>
                    <a:pt x="4787" y="2281"/>
                    <a:pt x="4712" y="2206"/>
                    <a:pt x="4637" y="2156"/>
                  </a:cubicBezTo>
                  <a:cubicBezTo>
                    <a:pt x="3685" y="1303"/>
                    <a:pt x="2607" y="577"/>
                    <a:pt x="1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7408278" y="1940473"/>
              <a:ext cx="68454" cy="120632"/>
            </a:xfrm>
            <a:custGeom>
              <a:rect b="b" l="l" r="r" t="t"/>
              <a:pathLst>
                <a:path extrusionOk="0" h="1549" w="879">
                  <a:moveTo>
                    <a:pt x="157" y="1"/>
                  </a:moveTo>
                  <a:cubicBezTo>
                    <a:pt x="139" y="1"/>
                    <a:pt x="120" y="4"/>
                    <a:pt x="101" y="10"/>
                  </a:cubicBezTo>
                  <a:cubicBezTo>
                    <a:pt x="51" y="60"/>
                    <a:pt x="1" y="136"/>
                    <a:pt x="51" y="211"/>
                  </a:cubicBezTo>
                  <a:lnTo>
                    <a:pt x="577" y="1464"/>
                  </a:lnTo>
                  <a:cubicBezTo>
                    <a:pt x="615" y="1520"/>
                    <a:pt x="667" y="1549"/>
                    <a:pt x="722" y="1549"/>
                  </a:cubicBezTo>
                  <a:cubicBezTo>
                    <a:pt x="740" y="1549"/>
                    <a:pt x="759" y="1545"/>
                    <a:pt x="778" y="1539"/>
                  </a:cubicBezTo>
                  <a:cubicBezTo>
                    <a:pt x="828" y="1514"/>
                    <a:pt x="878" y="1439"/>
                    <a:pt x="828" y="1364"/>
                  </a:cubicBezTo>
                  <a:lnTo>
                    <a:pt x="302" y="86"/>
                  </a:lnTo>
                  <a:cubicBezTo>
                    <a:pt x="264" y="29"/>
                    <a:pt x="212" y="1"/>
                    <a:pt x="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7578124" y="1885883"/>
              <a:ext cx="68376" cy="120554"/>
            </a:xfrm>
            <a:custGeom>
              <a:rect b="b" l="l" r="r" t="t"/>
              <a:pathLst>
                <a:path extrusionOk="0" h="1548" w="878">
                  <a:moveTo>
                    <a:pt x="157" y="0"/>
                  </a:moveTo>
                  <a:cubicBezTo>
                    <a:pt x="138" y="0"/>
                    <a:pt x="119" y="3"/>
                    <a:pt x="101" y="10"/>
                  </a:cubicBezTo>
                  <a:cubicBezTo>
                    <a:pt x="51" y="35"/>
                    <a:pt x="0" y="110"/>
                    <a:pt x="51" y="185"/>
                  </a:cubicBezTo>
                  <a:lnTo>
                    <a:pt x="577" y="1463"/>
                  </a:lnTo>
                  <a:cubicBezTo>
                    <a:pt x="614" y="1520"/>
                    <a:pt x="666" y="1548"/>
                    <a:pt x="721" y="1548"/>
                  </a:cubicBezTo>
                  <a:cubicBezTo>
                    <a:pt x="740" y="1548"/>
                    <a:pt x="759" y="1545"/>
                    <a:pt x="777" y="1538"/>
                  </a:cubicBezTo>
                  <a:cubicBezTo>
                    <a:pt x="827" y="1488"/>
                    <a:pt x="878" y="1413"/>
                    <a:pt x="853" y="1338"/>
                  </a:cubicBezTo>
                  <a:lnTo>
                    <a:pt x="301" y="85"/>
                  </a:lnTo>
                  <a:cubicBezTo>
                    <a:pt x="264" y="28"/>
                    <a:pt x="212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474706" y="1721878"/>
              <a:ext cx="62536" cy="122346"/>
            </a:xfrm>
            <a:custGeom>
              <a:rect b="b" l="l" r="r" t="t"/>
              <a:pathLst>
                <a:path extrusionOk="0" h="1571" w="803">
                  <a:moveTo>
                    <a:pt x="646" y="1"/>
                  </a:moveTo>
                  <a:cubicBezTo>
                    <a:pt x="592" y="1"/>
                    <a:pt x="545" y="29"/>
                    <a:pt x="526" y="86"/>
                  </a:cubicBezTo>
                  <a:lnTo>
                    <a:pt x="50" y="1389"/>
                  </a:lnTo>
                  <a:cubicBezTo>
                    <a:pt x="0" y="1464"/>
                    <a:pt x="50" y="1539"/>
                    <a:pt x="125" y="1564"/>
                  </a:cubicBezTo>
                  <a:cubicBezTo>
                    <a:pt x="139" y="1569"/>
                    <a:pt x="153" y="1571"/>
                    <a:pt x="166" y="1571"/>
                  </a:cubicBezTo>
                  <a:cubicBezTo>
                    <a:pt x="226" y="1571"/>
                    <a:pt x="280" y="1530"/>
                    <a:pt x="301" y="1489"/>
                  </a:cubicBezTo>
                  <a:lnTo>
                    <a:pt x="777" y="186"/>
                  </a:lnTo>
                  <a:cubicBezTo>
                    <a:pt x="802" y="111"/>
                    <a:pt x="777" y="35"/>
                    <a:pt x="702" y="10"/>
                  </a:cubicBezTo>
                  <a:cubicBezTo>
                    <a:pt x="683" y="4"/>
                    <a:pt x="66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738158" y="1833395"/>
              <a:ext cx="60589" cy="122346"/>
            </a:xfrm>
            <a:custGeom>
              <a:rect b="b" l="l" r="r" t="t"/>
              <a:pathLst>
                <a:path extrusionOk="0" h="1571" w="778">
                  <a:moveTo>
                    <a:pt x="636" y="0"/>
                  </a:moveTo>
                  <a:cubicBezTo>
                    <a:pt x="576" y="0"/>
                    <a:pt x="522" y="41"/>
                    <a:pt x="502" y="82"/>
                  </a:cubicBezTo>
                  <a:lnTo>
                    <a:pt x="26" y="1385"/>
                  </a:lnTo>
                  <a:cubicBezTo>
                    <a:pt x="1" y="1461"/>
                    <a:pt x="26" y="1536"/>
                    <a:pt x="101" y="1561"/>
                  </a:cubicBezTo>
                  <a:cubicBezTo>
                    <a:pt x="120" y="1567"/>
                    <a:pt x="138" y="1570"/>
                    <a:pt x="156" y="1570"/>
                  </a:cubicBezTo>
                  <a:cubicBezTo>
                    <a:pt x="210" y="1570"/>
                    <a:pt x="257" y="1542"/>
                    <a:pt x="276" y="1486"/>
                  </a:cubicBezTo>
                  <a:lnTo>
                    <a:pt x="752" y="182"/>
                  </a:lnTo>
                  <a:cubicBezTo>
                    <a:pt x="777" y="107"/>
                    <a:pt x="752" y="32"/>
                    <a:pt x="677" y="7"/>
                  </a:cubicBezTo>
                  <a:cubicBezTo>
                    <a:pt x="663" y="2"/>
                    <a:pt x="650" y="0"/>
                    <a:pt x="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763546" y="2174955"/>
              <a:ext cx="62536" cy="122346"/>
            </a:xfrm>
            <a:custGeom>
              <a:rect b="b" l="l" r="r" t="t"/>
              <a:pathLst>
                <a:path extrusionOk="0" h="1571" w="803">
                  <a:moveTo>
                    <a:pt x="637" y="0"/>
                  </a:moveTo>
                  <a:cubicBezTo>
                    <a:pt x="577" y="0"/>
                    <a:pt x="522" y="45"/>
                    <a:pt x="502" y="107"/>
                  </a:cubicBezTo>
                  <a:lnTo>
                    <a:pt x="25" y="1385"/>
                  </a:lnTo>
                  <a:cubicBezTo>
                    <a:pt x="0" y="1461"/>
                    <a:pt x="25" y="1536"/>
                    <a:pt x="101" y="1561"/>
                  </a:cubicBezTo>
                  <a:cubicBezTo>
                    <a:pt x="119" y="1567"/>
                    <a:pt x="138" y="1570"/>
                    <a:pt x="156" y="1570"/>
                  </a:cubicBezTo>
                  <a:cubicBezTo>
                    <a:pt x="210" y="1570"/>
                    <a:pt x="257" y="1542"/>
                    <a:pt x="276" y="1486"/>
                  </a:cubicBezTo>
                  <a:lnTo>
                    <a:pt x="777" y="207"/>
                  </a:lnTo>
                  <a:cubicBezTo>
                    <a:pt x="802" y="132"/>
                    <a:pt x="752" y="32"/>
                    <a:pt x="677" y="7"/>
                  </a:cubicBezTo>
                  <a:cubicBezTo>
                    <a:pt x="664" y="2"/>
                    <a:pt x="650" y="0"/>
                    <a:pt x="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484440" y="1595798"/>
              <a:ext cx="128887" cy="41587"/>
            </a:xfrm>
            <a:custGeom>
              <a:rect b="b" l="l" r="r" t="t"/>
              <a:pathLst>
                <a:path extrusionOk="0" h="534" w="1655">
                  <a:moveTo>
                    <a:pt x="176" y="0"/>
                  </a:moveTo>
                  <a:cubicBezTo>
                    <a:pt x="101" y="0"/>
                    <a:pt x="25" y="50"/>
                    <a:pt x="0" y="126"/>
                  </a:cubicBezTo>
                  <a:cubicBezTo>
                    <a:pt x="0" y="176"/>
                    <a:pt x="51" y="251"/>
                    <a:pt x="126" y="276"/>
                  </a:cubicBezTo>
                  <a:lnTo>
                    <a:pt x="1479" y="527"/>
                  </a:lnTo>
                  <a:cubicBezTo>
                    <a:pt x="1492" y="531"/>
                    <a:pt x="1506" y="533"/>
                    <a:pt x="1519" y="533"/>
                  </a:cubicBezTo>
                  <a:cubicBezTo>
                    <a:pt x="1579" y="533"/>
                    <a:pt x="1629" y="488"/>
                    <a:pt x="1629" y="426"/>
                  </a:cubicBezTo>
                  <a:cubicBezTo>
                    <a:pt x="1655" y="351"/>
                    <a:pt x="1604" y="276"/>
                    <a:pt x="1529" y="251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644474" y="2089059"/>
              <a:ext cx="128887" cy="41587"/>
            </a:xfrm>
            <a:custGeom>
              <a:rect b="b" l="l" r="r" t="t"/>
              <a:pathLst>
                <a:path extrusionOk="0" h="534" w="1655">
                  <a:moveTo>
                    <a:pt x="136" y="1"/>
                  </a:moveTo>
                  <a:cubicBezTo>
                    <a:pt x="77" y="1"/>
                    <a:pt x="26" y="46"/>
                    <a:pt x="26" y="107"/>
                  </a:cubicBezTo>
                  <a:cubicBezTo>
                    <a:pt x="1" y="183"/>
                    <a:pt x="51" y="258"/>
                    <a:pt x="126" y="258"/>
                  </a:cubicBezTo>
                  <a:lnTo>
                    <a:pt x="1479" y="533"/>
                  </a:lnTo>
                  <a:cubicBezTo>
                    <a:pt x="1554" y="533"/>
                    <a:pt x="1630" y="483"/>
                    <a:pt x="1655" y="408"/>
                  </a:cubicBezTo>
                  <a:cubicBezTo>
                    <a:pt x="1655" y="333"/>
                    <a:pt x="1605" y="258"/>
                    <a:pt x="1529" y="258"/>
                  </a:cubicBezTo>
                  <a:lnTo>
                    <a:pt x="176" y="7"/>
                  </a:lnTo>
                  <a:cubicBezTo>
                    <a:pt x="163" y="3"/>
                    <a:pt x="14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609352" y="1727485"/>
              <a:ext cx="101552" cy="95556"/>
            </a:xfrm>
            <a:custGeom>
              <a:rect b="b" l="l" r="r" t="t"/>
              <a:pathLst>
                <a:path extrusionOk="0" h="1227" w="1304">
                  <a:moveTo>
                    <a:pt x="138" y="1"/>
                  </a:moveTo>
                  <a:cubicBezTo>
                    <a:pt x="107" y="1"/>
                    <a:pt x="76" y="14"/>
                    <a:pt x="51" y="39"/>
                  </a:cubicBezTo>
                  <a:cubicBezTo>
                    <a:pt x="0" y="89"/>
                    <a:pt x="0" y="189"/>
                    <a:pt x="51" y="239"/>
                  </a:cubicBezTo>
                  <a:lnTo>
                    <a:pt x="1053" y="1191"/>
                  </a:lnTo>
                  <a:cubicBezTo>
                    <a:pt x="1076" y="1214"/>
                    <a:pt x="1108" y="1226"/>
                    <a:pt x="1142" y="1226"/>
                  </a:cubicBezTo>
                  <a:cubicBezTo>
                    <a:pt x="1183" y="1226"/>
                    <a:pt x="1226" y="1208"/>
                    <a:pt x="1254" y="1166"/>
                  </a:cubicBezTo>
                  <a:cubicBezTo>
                    <a:pt x="1304" y="1116"/>
                    <a:pt x="1304" y="1041"/>
                    <a:pt x="1228" y="991"/>
                  </a:cubicBezTo>
                  <a:lnTo>
                    <a:pt x="226" y="39"/>
                  </a:lnTo>
                  <a:cubicBezTo>
                    <a:pt x="201" y="14"/>
                    <a:pt x="170" y="1"/>
                    <a:pt x="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492228" y="2102297"/>
              <a:ext cx="103499" cy="95711"/>
            </a:xfrm>
            <a:custGeom>
              <a:rect b="b" l="l" r="r" t="t"/>
              <a:pathLst>
                <a:path extrusionOk="0" h="1229" w="1329">
                  <a:moveTo>
                    <a:pt x="164" y="0"/>
                  </a:moveTo>
                  <a:cubicBezTo>
                    <a:pt x="132" y="0"/>
                    <a:pt x="101" y="13"/>
                    <a:pt x="76" y="38"/>
                  </a:cubicBezTo>
                  <a:cubicBezTo>
                    <a:pt x="1" y="113"/>
                    <a:pt x="26" y="188"/>
                    <a:pt x="76" y="238"/>
                  </a:cubicBezTo>
                  <a:lnTo>
                    <a:pt x="1078" y="1191"/>
                  </a:lnTo>
                  <a:cubicBezTo>
                    <a:pt x="1103" y="1216"/>
                    <a:pt x="1135" y="1228"/>
                    <a:pt x="1169" y="1228"/>
                  </a:cubicBezTo>
                  <a:cubicBezTo>
                    <a:pt x="1204" y="1228"/>
                    <a:pt x="1241" y="1216"/>
                    <a:pt x="1279" y="1191"/>
                  </a:cubicBezTo>
                  <a:cubicBezTo>
                    <a:pt x="1329" y="1115"/>
                    <a:pt x="1329" y="1040"/>
                    <a:pt x="1254" y="990"/>
                  </a:cubicBezTo>
                  <a:lnTo>
                    <a:pt x="251" y="38"/>
                  </a:lnTo>
                  <a:cubicBezTo>
                    <a:pt x="226" y="13"/>
                    <a:pt x="195" y="0"/>
                    <a:pt x="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7820161" y="2005654"/>
              <a:ext cx="91818" cy="95711"/>
            </a:xfrm>
            <a:custGeom>
              <a:rect b="b" l="l" r="r" t="t"/>
              <a:pathLst>
                <a:path extrusionOk="0" h="1229" w="1179">
                  <a:moveTo>
                    <a:pt x="151" y="0"/>
                  </a:moveTo>
                  <a:cubicBezTo>
                    <a:pt x="100" y="0"/>
                    <a:pt x="75" y="25"/>
                    <a:pt x="50" y="51"/>
                  </a:cubicBezTo>
                  <a:cubicBezTo>
                    <a:pt x="0" y="101"/>
                    <a:pt x="0" y="201"/>
                    <a:pt x="50" y="251"/>
                  </a:cubicBezTo>
                  <a:lnTo>
                    <a:pt x="1053" y="1178"/>
                  </a:lnTo>
                  <a:cubicBezTo>
                    <a:pt x="1078" y="1203"/>
                    <a:pt x="1128" y="1229"/>
                    <a:pt x="1153" y="1229"/>
                  </a:cubicBezTo>
                  <a:lnTo>
                    <a:pt x="1178" y="1229"/>
                  </a:lnTo>
                  <a:cubicBezTo>
                    <a:pt x="1153" y="1153"/>
                    <a:pt x="1153" y="1103"/>
                    <a:pt x="1128" y="1028"/>
                  </a:cubicBezTo>
                  <a:cubicBezTo>
                    <a:pt x="1128" y="978"/>
                    <a:pt x="1103" y="903"/>
                    <a:pt x="1103" y="853"/>
                  </a:cubicBezTo>
                  <a:lnTo>
                    <a:pt x="251" y="51"/>
                  </a:lnTo>
                  <a:cubicBezTo>
                    <a:pt x="226" y="25"/>
                    <a:pt x="176" y="0"/>
                    <a:pt x="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7306807" y="1749212"/>
              <a:ext cx="101552" cy="95478"/>
            </a:xfrm>
            <a:custGeom>
              <a:rect b="b" l="l" r="r" t="t"/>
              <a:pathLst>
                <a:path extrusionOk="0" h="1226" w="1304">
                  <a:moveTo>
                    <a:pt x="152" y="0"/>
                  </a:moveTo>
                  <a:cubicBezTo>
                    <a:pt x="114" y="0"/>
                    <a:pt x="78" y="19"/>
                    <a:pt x="51" y="60"/>
                  </a:cubicBezTo>
                  <a:cubicBezTo>
                    <a:pt x="1" y="110"/>
                    <a:pt x="1" y="186"/>
                    <a:pt x="51" y="236"/>
                  </a:cubicBezTo>
                  <a:lnTo>
                    <a:pt x="1053" y="1188"/>
                  </a:lnTo>
                  <a:cubicBezTo>
                    <a:pt x="1078" y="1213"/>
                    <a:pt x="1116" y="1226"/>
                    <a:pt x="1154" y="1226"/>
                  </a:cubicBezTo>
                  <a:cubicBezTo>
                    <a:pt x="1191" y="1226"/>
                    <a:pt x="1229" y="1213"/>
                    <a:pt x="1254" y="1188"/>
                  </a:cubicBezTo>
                  <a:cubicBezTo>
                    <a:pt x="1304" y="1138"/>
                    <a:pt x="1304" y="1038"/>
                    <a:pt x="1254" y="988"/>
                  </a:cubicBezTo>
                  <a:lnTo>
                    <a:pt x="251" y="35"/>
                  </a:lnTo>
                  <a:cubicBezTo>
                    <a:pt x="217" y="13"/>
                    <a:pt x="184" y="0"/>
                    <a:pt x="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5979577" y="3086949"/>
              <a:ext cx="570063" cy="698795"/>
            </a:xfrm>
            <a:custGeom>
              <a:rect b="b" l="l" r="r" t="t"/>
              <a:pathLst>
                <a:path extrusionOk="0" h="8973" w="7320">
                  <a:moveTo>
                    <a:pt x="1" y="0"/>
                  </a:moveTo>
                  <a:lnTo>
                    <a:pt x="1" y="8973"/>
                  </a:lnTo>
                  <a:lnTo>
                    <a:pt x="7144" y="8973"/>
                  </a:lnTo>
                  <a:cubicBezTo>
                    <a:pt x="7269" y="8446"/>
                    <a:pt x="7319" y="7895"/>
                    <a:pt x="7319" y="7344"/>
                  </a:cubicBezTo>
                  <a:cubicBezTo>
                    <a:pt x="7319" y="3283"/>
                    <a:pt x="4036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5979577" y="3621717"/>
              <a:ext cx="23519" cy="37148"/>
            </a:xfrm>
            <a:custGeom>
              <a:rect b="b" l="l" r="r" t="t"/>
              <a:pathLst>
                <a:path extrusionOk="0" h="477" w="302">
                  <a:moveTo>
                    <a:pt x="1" y="0"/>
                  </a:moveTo>
                  <a:lnTo>
                    <a:pt x="1" y="376"/>
                  </a:lnTo>
                  <a:lnTo>
                    <a:pt x="51" y="452"/>
                  </a:lnTo>
                  <a:cubicBezTo>
                    <a:pt x="101" y="477"/>
                    <a:pt x="126" y="477"/>
                    <a:pt x="151" y="477"/>
                  </a:cubicBezTo>
                  <a:cubicBezTo>
                    <a:pt x="201" y="477"/>
                    <a:pt x="227" y="477"/>
                    <a:pt x="252" y="452"/>
                  </a:cubicBezTo>
                  <a:cubicBezTo>
                    <a:pt x="302" y="376"/>
                    <a:pt x="302" y="301"/>
                    <a:pt x="252" y="25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040087" y="3447044"/>
              <a:ext cx="99683" cy="97658"/>
            </a:xfrm>
            <a:custGeom>
              <a:rect b="b" l="l" r="r" t="t"/>
              <a:pathLst>
                <a:path extrusionOk="0" h="1254" w="1280">
                  <a:moveTo>
                    <a:pt x="151" y="0"/>
                  </a:moveTo>
                  <a:cubicBezTo>
                    <a:pt x="114" y="0"/>
                    <a:pt x="76" y="13"/>
                    <a:pt x="51" y="38"/>
                  </a:cubicBezTo>
                  <a:cubicBezTo>
                    <a:pt x="1" y="88"/>
                    <a:pt x="1" y="188"/>
                    <a:pt x="51" y="238"/>
                  </a:cubicBezTo>
                  <a:lnTo>
                    <a:pt x="1054" y="1216"/>
                  </a:lnTo>
                  <a:cubicBezTo>
                    <a:pt x="1079" y="1241"/>
                    <a:pt x="1110" y="1253"/>
                    <a:pt x="1141" y="1253"/>
                  </a:cubicBezTo>
                  <a:cubicBezTo>
                    <a:pt x="1173" y="1253"/>
                    <a:pt x="1204" y="1241"/>
                    <a:pt x="1229" y="1216"/>
                  </a:cubicBezTo>
                  <a:cubicBezTo>
                    <a:pt x="1279" y="1141"/>
                    <a:pt x="1279" y="1065"/>
                    <a:pt x="1229" y="1015"/>
                  </a:cubicBezTo>
                  <a:lnTo>
                    <a:pt x="252" y="38"/>
                  </a:lnTo>
                  <a:cubicBezTo>
                    <a:pt x="226" y="13"/>
                    <a:pt x="189" y="0"/>
                    <a:pt x="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204092" y="3325013"/>
              <a:ext cx="23441" cy="128965"/>
            </a:xfrm>
            <a:custGeom>
              <a:rect b="b" l="l" r="r" t="t"/>
              <a:pathLst>
                <a:path extrusionOk="0" h="1656" w="301">
                  <a:moveTo>
                    <a:pt x="126" y="1"/>
                  </a:moveTo>
                  <a:cubicBezTo>
                    <a:pt x="50" y="1"/>
                    <a:pt x="0" y="76"/>
                    <a:pt x="0" y="151"/>
                  </a:cubicBezTo>
                  <a:lnTo>
                    <a:pt x="25" y="1530"/>
                  </a:lnTo>
                  <a:cubicBezTo>
                    <a:pt x="25" y="1605"/>
                    <a:pt x="100" y="1655"/>
                    <a:pt x="176" y="1655"/>
                  </a:cubicBezTo>
                  <a:cubicBezTo>
                    <a:pt x="251" y="1655"/>
                    <a:pt x="301" y="1605"/>
                    <a:pt x="301" y="1505"/>
                  </a:cubicBezTo>
                  <a:lnTo>
                    <a:pt x="276" y="126"/>
                  </a:lnTo>
                  <a:cubicBezTo>
                    <a:pt x="276" y="51"/>
                    <a:pt x="201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356338" y="3633009"/>
              <a:ext cx="25388" cy="129277"/>
            </a:xfrm>
            <a:custGeom>
              <a:rect b="b" l="l" r="r" t="t"/>
              <a:pathLst>
                <a:path extrusionOk="0" h="1660" w="326">
                  <a:moveTo>
                    <a:pt x="155" y="1"/>
                  </a:moveTo>
                  <a:cubicBezTo>
                    <a:pt x="146" y="1"/>
                    <a:pt x="135" y="2"/>
                    <a:pt x="125" y="6"/>
                  </a:cubicBezTo>
                  <a:cubicBezTo>
                    <a:pt x="50" y="6"/>
                    <a:pt x="0" y="56"/>
                    <a:pt x="0" y="131"/>
                  </a:cubicBezTo>
                  <a:lnTo>
                    <a:pt x="50" y="1510"/>
                  </a:lnTo>
                  <a:cubicBezTo>
                    <a:pt x="50" y="1585"/>
                    <a:pt x="100" y="1660"/>
                    <a:pt x="176" y="1660"/>
                  </a:cubicBezTo>
                  <a:cubicBezTo>
                    <a:pt x="251" y="1635"/>
                    <a:pt x="326" y="1585"/>
                    <a:pt x="326" y="1510"/>
                  </a:cubicBezTo>
                  <a:lnTo>
                    <a:pt x="276" y="131"/>
                  </a:lnTo>
                  <a:cubicBezTo>
                    <a:pt x="276" y="66"/>
                    <a:pt x="219" y="1"/>
                    <a:pt x="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6176758" y="3589944"/>
              <a:ext cx="128887" cy="42132"/>
            </a:xfrm>
            <a:custGeom>
              <a:rect b="b" l="l" r="r" t="t"/>
              <a:pathLst>
                <a:path extrusionOk="0" h="541" w="1655">
                  <a:moveTo>
                    <a:pt x="1519" y="1"/>
                  </a:moveTo>
                  <a:cubicBezTo>
                    <a:pt x="1506" y="1"/>
                    <a:pt x="1492" y="3"/>
                    <a:pt x="1479" y="7"/>
                  </a:cubicBezTo>
                  <a:lnTo>
                    <a:pt x="126" y="258"/>
                  </a:lnTo>
                  <a:cubicBezTo>
                    <a:pt x="50" y="283"/>
                    <a:pt x="0" y="358"/>
                    <a:pt x="25" y="433"/>
                  </a:cubicBezTo>
                  <a:cubicBezTo>
                    <a:pt x="46" y="495"/>
                    <a:pt x="101" y="540"/>
                    <a:pt x="161" y="540"/>
                  </a:cubicBezTo>
                  <a:cubicBezTo>
                    <a:pt x="174" y="540"/>
                    <a:pt x="187" y="538"/>
                    <a:pt x="201" y="534"/>
                  </a:cubicBezTo>
                  <a:lnTo>
                    <a:pt x="1529" y="258"/>
                  </a:lnTo>
                  <a:cubicBezTo>
                    <a:pt x="1604" y="258"/>
                    <a:pt x="1654" y="183"/>
                    <a:pt x="1654" y="108"/>
                  </a:cubicBezTo>
                  <a:cubicBezTo>
                    <a:pt x="1634" y="46"/>
                    <a:pt x="1579" y="1"/>
                    <a:pt x="15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6006912" y="3289191"/>
              <a:ext cx="124993" cy="60121"/>
            </a:xfrm>
            <a:custGeom>
              <a:rect b="b" l="l" r="r" t="t"/>
              <a:pathLst>
                <a:path extrusionOk="0" h="772" w="1605">
                  <a:moveTo>
                    <a:pt x="156" y="0"/>
                  </a:moveTo>
                  <a:cubicBezTo>
                    <a:pt x="106" y="0"/>
                    <a:pt x="45" y="29"/>
                    <a:pt x="26" y="85"/>
                  </a:cubicBezTo>
                  <a:cubicBezTo>
                    <a:pt x="1" y="160"/>
                    <a:pt x="51" y="235"/>
                    <a:pt x="101" y="260"/>
                  </a:cubicBezTo>
                  <a:lnTo>
                    <a:pt x="1404" y="762"/>
                  </a:lnTo>
                  <a:cubicBezTo>
                    <a:pt x="1423" y="768"/>
                    <a:pt x="1442" y="771"/>
                    <a:pt x="1460" y="771"/>
                  </a:cubicBezTo>
                  <a:cubicBezTo>
                    <a:pt x="1514" y="771"/>
                    <a:pt x="1561" y="743"/>
                    <a:pt x="1580" y="686"/>
                  </a:cubicBezTo>
                  <a:cubicBezTo>
                    <a:pt x="1605" y="611"/>
                    <a:pt x="1580" y="536"/>
                    <a:pt x="1505" y="511"/>
                  </a:cubicBezTo>
                  <a:lnTo>
                    <a:pt x="201" y="10"/>
                  </a:lnTo>
                  <a:cubicBezTo>
                    <a:pt x="189" y="3"/>
                    <a:pt x="173" y="0"/>
                    <a:pt x="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6042033" y="3679734"/>
              <a:ext cx="124993" cy="61601"/>
            </a:xfrm>
            <a:custGeom>
              <a:rect b="b" l="l" r="r" t="t"/>
              <a:pathLst>
                <a:path extrusionOk="0" h="791" w="1605">
                  <a:moveTo>
                    <a:pt x="162" y="1"/>
                  </a:moveTo>
                  <a:cubicBezTo>
                    <a:pt x="101" y="1"/>
                    <a:pt x="47" y="46"/>
                    <a:pt x="26" y="108"/>
                  </a:cubicBezTo>
                  <a:cubicBezTo>
                    <a:pt x="1" y="158"/>
                    <a:pt x="26" y="258"/>
                    <a:pt x="101" y="283"/>
                  </a:cubicBezTo>
                  <a:lnTo>
                    <a:pt x="1379" y="784"/>
                  </a:lnTo>
                  <a:cubicBezTo>
                    <a:pt x="1393" y="789"/>
                    <a:pt x="1407" y="791"/>
                    <a:pt x="1421" y="791"/>
                  </a:cubicBezTo>
                  <a:cubicBezTo>
                    <a:pt x="1481" y="791"/>
                    <a:pt x="1534" y="750"/>
                    <a:pt x="1555" y="709"/>
                  </a:cubicBezTo>
                  <a:cubicBezTo>
                    <a:pt x="1605" y="634"/>
                    <a:pt x="1555" y="559"/>
                    <a:pt x="1480" y="509"/>
                  </a:cubicBezTo>
                  <a:lnTo>
                    <a:pt x="201" y="7"/>
                  </a:lnTo>
                  <a:cubicBezTo>
                    <a:pt x="188" y="3"/>
                    <a:pt x="175" y="1"/>
                    <a:pt x="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6307510" y="3467992"/>
              <a:ext cx="119153" cy="60978"/>
            </a:xfrm>
            <a:custGeom>
              <a:rect b="b" l="l" r="r" t="t"/>
              <a:pathLst>
                <a:path extrusionOk="0" h="783" w="1530">
                  <a:moveTo>
                    <a:pt x="167" y="1"/>
                  </a:moveTo>
                  <a:cubicBezTo>
                    <a:pt x="151" y="1"/>
                    <a:pt x="138" y="7"/>
                    <a:pt x="126" y="20"/>
                  </a:cubicBezTo>
                  <a:cubicBezTo>
                    <a:pt x="76" y="20"/>
                    <a:pt x="51" y="45"/>
                    <a:pt x="26" y="95"/>
                  </a:cubicBezTo>
                  <a:cubicBezTo>
                    <a:pt x="1" y="170"/>
                    <a:pt x="51" y="245"/>
                    <a:pt x="126" y="270"/>
                  </a:cubicBezTo>
                  <a:lnTo>
                    <a:pt x="1404" y="771"/>
                  </a:lnTo>
                  <a:cubicBezTo>
                    <a:pt x="1412" y="780"/>
                    <a:pt x="1424" y="783"/>
                    <a:pt x="1436" y="783"/>
                  </a:cubicBezTo>
                  <a:cubicBezTo>
                    <a:pt x="1460" y="783"/>
                    <a:pt x="1488" y="771"/>
                    <a:pt x="1504" y="771"/>
                  </a:cubicBezTo>
                  <a:lnTo>
                    <a:pt x="1529" y="771"/>
                  </a:lnTo>
                  <a:cubicBezTo>
                    <a:pt x="1479" y="696"/>
                    <a:pt x="1454" y="646"/>
                    <a:pt x="1404" y="596"/>
                  </a:cubicBezTo>
                  <a:cubicBezTo>
                    <a:pt x="1379" y="546"/>
                    <a:pt x="1354" y="496"/>
                    <a:pt x="1304" y="446"/>
                  </a:cubicBezTo>
                  <a:lnTo>
                    <a:pt x="226" y="20"/>
                  </a:lnTo>
                  <a:cubicBezTo>
                    <a:pt x="201" y="7"/>
                    <a:pt x="18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643231" y="1416218"/>
              <a:ext cx="1333185" cy="999402"/>
            </a:xfrm>
            <a:custGeom>
              <a:rect b="b" l="l" r="r" t="t"/>
              <a:pathLst>
                <a:path extrusionOk="0" h="12833" w="17119">
                  <a:moveTo>
                    <a:pt x="5414" y="677"/>
                  </a:moveTo>
                  <a:cubicBezTo>
                    <a:pt x="5439" y="702"/>
                    <a:pt x="5464" y="702"/>
                    <a:pt x="5489" y="727"/>
                  </a:cubicBezTo>
                  <a:cubicBezTo>
                    <a:pt x="5865" y="928"/>
                    <a:pt x="6116" y="1254"/>
                    <a:pt x="6216" y="1655"/>
                  </a:cubicBezTo>
                  <a:cubicBezTo>
                    <a:pt x="6366" y="2231"/>
                    <a:pt x="6015" y="3133"/>
                    <a:pt x="5514" y="3484"/>
                  </a:cubicBezTo>
                  <a:cubicBezTo>
                    <a:pt x="5386" y="3570"/>
                    <a:pt x="5217" y="3647"/>
                    <a:pt x="5021" y="3647"/>
                  </a:cubicBezTo>
                  <a:cubicBezTo>
                    <a:pt x="4873" y="3647"/>
                    <a:pt x="4709" y="3603"/>
                    <a:pt x="4537" y="3484"/>
                  </a:cubicBezTo>
                  <a:cubicBezTo>
                    <a:pt x="4161" y="3234"/>
                    <a:pt x="4136" y="2707"/>
                    <a:pt x="4211" y="2331"/>
                  </a:cubicBezTo>
                  <a:cubicBezTo>
                    <a:pt x="4361" y="1680"/>
                    <a:pt x="4812" y="1078"/>
                    <a:pt x="5414" y="677"/>
                  </a:cubicBezTo>
                  <a:close/>
                  <a:moveTo>
                    <a:pt x="7585" y="1"/>
                  </a:moveTo>
                  <a:cubicBezTo>
                    <a:pt x="7097" y="1"/>
                    <a:pt x="6609" y="74"/>
                    <a:pt x="6141" y="226"/>
                  </a:cubicBezTo>
                  <a:cubicBezTo>
                    <a:pt x="5890" y="326"/>
                    <a:pt x="5639" y="427"/>
                    <a:pt x="5414" y="577"/>
                  </a:cubicBezTo>
                  <a:cubicBezTo>
                    <a:pt x="5118" y="450"/>
                    <a:pt x="4782" y="387"/>
                    <a:pt x="4429" y="387"/>
                  </a:cubicBezTo>
                  <a:cubicBezTo>
                    <a:pt x="4154" y="387"/>
                    <a:pt x="3869" y="425"/>
                    <a:pt x="3584" y="502"/>
                  </a:cubicBezTo>
                  <a:cubicBezTo>
                    <a:pt x="2306" y="878"/>
                    <a:pt x="0" y="2106"/>
                    <a:pt x="527" y="4111"/>
                  </a:cubicBezTo>
                  <a:lnTo>
                    <a:pt x="602" y="4086"/>
                  </a:lnTo>
                  <a:cubicBezTo>
                    <a:pt x="101" y="2156"/>
                    <a:pt x="2356" y="953"/>
                    <a:pt x="3609" y="577"/>
                  </a:cubicBezTo>
                  <a:cubicBezTo>
                    <a:pt x="3873" y="500"/>
                    <a:pt x="4140" y="462"/>
                    <a:pt x="4399" y="462"/>
                  </a:cubicBezTo>
                  <a:cubicBezTo>
                    <a:pt x="4730" y="462"/>
                    <a:pt x="5046" y="525"/>
                    <a:pt x="5314" y="652"/>
                  </a:cubicBezTo>
                  <a:cubicBezTo>
                    <a:pt x="4712" y="1053"/>
                    <a:pt x="4286" y="1655"/>
                    <a:pt x="4136" y="2306"/>
                  </a:cubicBezTo>
                  <a:cubicBezTo>
                    <a:pt x="4035" y="2707"/>
                    <a:pt x="4086" y="3284"/>
                    <a:pt x="4487" y="3559"/>
                  </a:cubicBezTo>
                  <a:cubicBezTo>
                    <a:pt x="4684" y="3691"/>
                    <a:pt x="4867" y="3741"/>
                    <a:pt x="5031" y="3741"/>
                  </a:cubicBezTo>
                  <a:cubicBezTo>
                    <a:pt x="5243" y="3741"/>
                    <a:pt x="5423" y="3658"/>
                    <a:pt x="5564" y="3559"/>
                  </a:cubicBezTo>
                  <a:cubicBezTo>
                    <a:pt x="6091" y="3183"/>
                    <a:pt x="6467" y="2231"/>
                    <a:pt x="6291" y="1655"/>
                  </a:cubicBezTo>
                  <a:cubicBezTo>
                    <a:pt x="6191" y="1203"/>
                    <a:pt x="5915" y="878"/>
                    <a:pt x="5539" y="652"/>
                  </a:cubicBezTo>
                  <a:cubicBezTo>
                    <a:pt x="5514" y="652"/>
                    <a:pt x="5514" y="627"/>
                    <a:pt x="5489" y="627"/>
                  </a:cubicBezTo>
                  <a:cubicBezTo>
                    <a:pt x="5715" y="502"/>
                    <a:pt x="5940" y="376"/>
                    <a:pt x="6166" y="301"/>
                  </a:cubicBezTo>
                  <a:cubicBezTo>
                    <a:pt x="6622" y="149"/>
                    <a:pt x="7102" y="75"/>
                    <a:pt x="7584" y="75"/>
                  </a:cubicBezTo>
                  <a:cubicBezTo>
                    <a:pt x="8928" y="75"/>
                    <a:pt x="10294" y="647"/>
                    <a:pt x="11254" y="1680"/>
                  </a:cubicBezTo>
                  <a:cubicBezTo>
                    <a:pt x="11980" y="2457"/>
                    <a:pt x="12331" y="3384"/>
                    <a:pt x="12181" y="4236"/>
                  </a:cubicBezTo>
                  <a:cubicBezTo>
                    <a:pt x="12056" y="4988"/>
                    <a:pt x="11604" y="5640"/>
                    <a:pt x="11153" y="6241"/>
                  </a:cubicBezTo>
                  <a:cubicBezTo>
                    <a:pt x="10652" y="6943"/>
                    <a:pt x="10126" y="7645"/>
                    <a:pt x="10050" y="8547"/>
                  </a:cubicBezTo>
                  <a:cubicBezTo>
                    <a:pt x="10000" y="9173"/>
                    <a:pt x="10201" y="9750"/>
                    <a:pt x="10627" y="10076"/>
                  </a:cubicBezTo>
                  <a:cubicBezTo>
                    <a:pt x="10889" y="10281"/>
                    <a:pt x="11248" y="10389"/>
                    <a:pt x="11643" y="10389"/>
                  </a:cubicBezTo>
                  <a:cubicBezTo>
                    <a:pt x="11777" y="10389"/>
                    <a:pt x="11915" y="10377"/>
                    <a:pt x="12056" y="10351"/>
                  </a:cubicBezTo>
                  <a:cubicBezTo>
                    <a:pt x="12457" y="10251"/>
                    <a:pt x="12883" y="10076"/>
                    <a:pt x="13259" y="9925"/>
                  </a:cubicBezTo>
                  <a:cubicBezTo>
                    <a:pt x="13810" y="9689"/>
                    <a:pt x="14376" y="9437"/>
                    <a:pt x="14946" y="9437"/>
                  </a:cubicBezTo>
                  <a:cubicBezTo>
                    <a:pt x="15102" y="9437"/>
                    <a:pt x="15258" y="9456"/>
                    <a:pt x="15414" y="9499"/>
                  </a:cubicBezTo>
                  <a:cubicBezTo>
                    <a:pt x="15990" y="9650"/>
                    <a:pt x="16517" y="10126"/>
                    <a:pt x="16792" y="10803"/>
                  </a:cubicBezTo>
                  <a:cubicBezTo>
                    <a:pt x="17043" y="11429"/>
                    <a:pt x="17018" y="12106"/>
                    <a:pt x="16993" y="12808"/>
                  </a:cubicBezTo>
                  <a:lnTo>
                    <a:pt x="16993" y="12833"/>
                  </a:lnTo>
                  <a:lnTo>
                    <a:pt x="17068" y="12833"/>
                  </a:lnTo>
                  <a:lnTo>
                    <a:pt x="17068" y="12808"/>
                  </a:lnTo>
                  <a:cubicBezTo>
                    <a:pt x="17093" y="12131"/>
                    <a:pt x="17118" y="11429"/>
                    <a:pt x="16868" y="10752"/>
                  </a:cubicBezTo>
                  <a:cubicBezTo>
                    <a:pt x="16592" y="10076"/>
                    <a:pt x="16066" y="9574"/>
                    <a:pt x="15439" y="9399"/>
                  </a:cubicBezTo>
                  <a:cubicBezTo>
                    <a:pt x="15281" y="9363"/>
                    <a:pt x="15124" y="9347"/>
                    <a:pt x="14970" y="9347"/>
                  </a:cubicBezTo>
                  <a:cubicBezTo>
                    <a:pt x="14367" y="9347"/>
                    <a:pt x="13792" y="9591"/>
                    <a:pt x="13233" y="9850"/>
                  </a:cubicBezTo>
                  <a:cubicBezTo>
                    <a:pt x="12832" y="10001"/>
                    <a:pt x="12431" y="10176"/>
                    <a:pt x="12056" y="10251"/>
                  </a:cubicBezTo>
                  <a:cubicBezTo>
                    <a:pt x="11897" y="10287"/>
                    <a:pt x="11743" y="10304"/>
                    <a:pt x="11596" y="10304"/>
                  </a:cubicBezTo>
                  <a:cubicBezTo>
                    <a:pt x="11231" y="10304"/>
                    <a:pt x="10909" y="10197"/>
                    <a:pt x="10677" y="10001"/>
                  </a:cubicBezTo>
                  <a:cubicBezTo>
                    <a:pt x="10276" y="9700"/>
                    <a:pt x="10076" y="9148"/>
                    <a:pt x="10126" y="8547"/>
                  </a:cubicBezTo>
                  <a:cubicBezTo>
                    <a:pt x="10201" y="7670"/>
                    <a:pt x="10727" y="6968"/>
                    <a:pt x="11203" y="6291"/>
                  </a:cubicBezTo>
                  <a:cubicBezTo>
                    <a:pt x="11680" y="5665"/>
                    <a:pt x="12131" y="5038"/>
                    <a:pt x="12281" y="4236"/>
                  </a:cubicBezTo>
                  <a:cubicBezTo>
                    <a:pt x="12406" y="3384"/>
                    <a:pt x="12056" y="2432"/>
                    <a:pt x="11304" y="1630"/>
                  </a:cubicBezTo>
                  <a:cubicBezTo>
                    <a:pt x="10325" y="577"/>
                    <a:pt x="8952" y="1"/>
                    <a:pt x="7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7507881" y="2239825"/>
              <a:ext cx="240096" cy="64560"/>
            </a:xfrm>
            <a:custGeom>
              <a:rect b="b" l="l" r="r" t="t"/>
              <a:pathLst>
                <a:path extrusionOk="0" h="829" w="3083">
                  <a:moveTo>
                    <a:pt x="1554" y="1"/>
                  </a:moveTo>
                  <a:cubicBezTo>
                    <a:pt x="1379" y="1"/>
                    <a:pt x="1228" y="1"/>
                    <a:pt x="1078" y="51"/>
                  </a:cubicBezTo>
                  <a:cubicBezTo>
                    <a:pt x="1028" y="76"/>
                    <a:pt x="978" y="76"/>
                    <a:pt x="927" y="101"/>
                  </a:cubicBezTo>
                  <a:cubicBezTo>
                    <a:pt x="552" y="227"/>
                    <a:pt x="226" y="502"/>
                    <a:pt x="0" y="828"/>
                  </a:cubicBezTo>
                  <a:lnTo>
                    <a:pt x="3083" y="828"/>
                  </a:lnTo>
                  <a:cubicBezTo>
                    <a:pt x="2857" y="477"/>
                    <a:pt x="2506" y="201"/>
                    <a:pt x="2105" y="76"/>
                  </a:cubicBezTo>
                  <a:cubicBezTo>
                    <a:pt x="2055" y="51"/>
                    <a:pt x="2005" y="51"/>
                    <a:pt x="1955" y="26"/>
                  </a:cubicBezTo>
                  <a:cubicBezTo>
                    <a:pt x="1805" y="1"/>
                    <a:pt x="1679" y="1"/>
                    <a:pt x="15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7435613" y="1961889"/>
              <a:ext cx="175770" cy="326852"/>
            </a:xfrm>
            <a:custGeom>
              <a:rect b="b" l="l" r="r" t="t"/>
              <a:pathLst>
                <a:path extrusionOk="0" h="4197" w="2257">
                  <a:moveTo>
                    <a:pt x="94" y="1"/>
                  </a:moveTo>
                  <a:cubicBezTo>
                    <a:pt x="80" y="1"/>
                    <a:pt x="66" y="4"/>
                    <a:pt x="51" y="11"/>
                  </a:cubicBezTo>
                  <a:cubicBezTo>
                    <a:pt x="26" y="36"/>
                    <a:pt x="1" y="86"/>
                    <a:pt x="26" y="111"/>
                  </a:cubicBezTo>
                  <a:lnTo>
                    <a:pt x="2106" y="4146"/>
                  </a:lnTo>
                  <a:cubicBezTo>
                    <a:pt x="2106" y="4171"/>
                    <a:pt x="2156" y="4197"/>
                    <a:pt x="2181" y="4197"/>
                  </a:cubicBezTo>
                  <a:lnTo>
                    <a:pt x="2206" y="4197"/>
                  </a:lnTo>
                  <a:cubicBezTo>
                    <a:pt x="2256" y="4171"/>
                    <a:pt x="2256" y="4121"/>
                    <a:pt x="2231" y="4096"/>
                  </a:cubicBezTo>
                  <a:lnTo>
                    <a:pt x="151" y="36"/>
                  </a:lnTo>
                  <a:cubicBezTo>
                    <a:pt x="151" y="18"/>
                    <a:pt x="126" y="1"/>
                    <a:pt x="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7638634" y="1966639"/>
              <a:ext cx="121100" cy="337755"/>
            </a:xfrm>
            <a:custGeom>
              <a:rect b="b" l="l" r="r" t="t"/>
              <a:pathLst>
                <a:path extrusionOk="0" h="4337" w="1555">
                  <a:moveTo>
                    <a:pt x="1479" y="0"/>
                  </a:moveTo>
                  <a:cubicBezTo>
                    <a:pt x="1429" y="0"/>
                    <a:pt x="1404" y="0"/>
                    <a:pt x="1379" y="50"/>
                  </a:cubicBezTo>
                  <a:lnTo>
                    <a:pt x="276" y="3534"/>
                  </a:lnTo>
                  <a:lnTo>
                    <a:pt x="0" y="4336"/>
                  </a:lnTo>
                  <a:lnTo>
                    <a:pt x="176" y="4336"/>
                  </a:lnTo>
                  <a:lnTo>
                    <a:pt x="426" y="3584"/>
                  </a:lnTo>
                  <a:lnTo>
                    <a:pt x="1529" y="100"/>
                  </a:lnTo>
                  <a:cubicBezTo>
                    <a:pt x="1554" y="50"/>
                    <a:pt x="1529" y="25"/>
                    <a:pt x="1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094755" y="2302280"/>
              <a:ext cx="2008539" cy="1315662"/>
            </a:xfrm>
            <a:custGeom>
              <a:rect b="b" l="l" r="r" t="t"/>
              <a:pathLst>
                <a:path extrusionOk="0" h="16894" w="25791">
                  <a:moveTo>
                    <a:pt x="51" y="1"/>
                  </a:moveTo>
                  <a:lnTo>
                    <a:pt x="1" y="16893"/>
                  </a:lnTo>
                  <a:lnTo>
                    <a:pt x="25364" y="16793"/>
                  </a:lnTo>
                  <a:lnTo>
                    <a:pt x="257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180652" y="2358896"/>
              <a:ext cx="1836741" cy="1161465"/>
            </a:xfrm>
            <a:custGeom>
              <a:rect b="b" l="l" r="r" t="t"/>
              <a:pathLst>
                <a:path extrusionOk="0" h="14914" w="23585">
                  <a:moveTo>
                    <a:pt x="51" y="1"/>
                  </a:moveTo>
                  <a:lnTo>
                    <a:pt x="0" y="14913"/>
                  </a:lnTo>
                  <a:lnTo>
                    <a:pt x="0" y="14913"/>
                  </a:lnTo>
                  <a:lnTo>
                    <a:pt x="23209" y="14813"/>
                  </a:lnTo>
                  <a:lnTo>
                    <a:pt x="235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6278229" y="2427192"/>
              <a:ext cx="1313638" cy="940916"/>
            </a:xfrm>
            <a:custGeom>
              <a:rect b="b" l="l" r="r" t="t"/>
              <a:pathLst>
                <a:path extrusionOk="0" h="12082" w="16868">
                  <a:moveTo>
                    <a:pt x="1153" y="1"/>
                  </a:moveTo>
                  <a:cubicBezTo>
                    <a:pt x="527" y="1"/>
                    <a:pt x="26" y="502"/>
                    <a:pt x="26" y="1129"/>
                  </a:cubicBezTo>
                  <a:lnTo>
                    <a:pt x="1" y="10978"/>
                  </a:lnTo>
                  <a:cubicBezTo>
                    <a:pt x="1" y="11580"/>
                    <a:pt x="502" y="12081"/>
                    <a:pt x="1128" y="12081"/>
                  </a:cubicBezTo>
                  <a:lnTo>
                    <a:pt x="15514" y="12031"/>
                  </a:lnTo>
                  <a:cubicBezTo>
                    <a:pt x="16116" y="12031"/>
                    <a:pt x="16617" y="11530"/>
                    <a:pt x="16617" y="10928"/>
                  </a:cubicBezTo>
                  <a:lnTo>
                    <a:pt x="16843" y="1154"/>
                  </a:lnTo>
                  <a:cubicBezTo>
                    <a:pt x="16868" y="527"/>
                    <a:pt x="16367" y="1"/>
                    <a:pt x="15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340685" y="2739549"/>
              <a:ext cx="497793" cy="167904"/>
            </a:xfrm>
            <a:custGeom>
              <a:rect b="b" l="l" r="r" t="t"/>
              <a:pathLst>
                <a:path extrusionOk="0" h="2156" w="6392">
                  <a:moveTo>
                    <a:pt x="1730" y="0"/>
                  </a:moveTo>
                  <a:lnTo>
                    <a:pt x="1730" y="877"/>
                  </a:lnTo>
                  <a:lnTo>
                    <a:pt x="752" y="877"/>
                  </a:lnTo>
                  <a:lnTo>
                    <a:pt x="752" y="1654"/>
                  </a:lnTo>
                  <a:lnTo>
                    <a:pt x="1" y="1654"/>
                  </a:lnTo>
                  <a:lnTo>
                    <a:pt x="1" y="2155"/>
                  </a:lnTo>
                  <a:lnTo>
                    <a:pt x="6392" y="2155"/>
                  </a:lnTo>
                  <a:lnTo>
                    <a:pt x="6392" y="1554"/>
                  </a:lnTo>
                  <a:lnTo>
                    <a:pt x="5314" y="1554"/>
                  </a:lnTo>
                  <a:lnTo>
                    <a:pt x="5314" y="752"/>
                  </a:lnTo>
                  <a:lnTo>
                    <a:pt x="3935" y="752"/>
                  </a:lnTo>
                  <a:lnTo>
                    <a:pt x="3935" y="326"/>
                  </a:lnTo>
                  <a:lnTo>
                    <a:pt x="2858" y="326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7012127" y="2969825"/>
              <a:ext cx="497793" cy="167904"/>
            </a:xfrm>
            <a:custGeom>
              <a:rect b="b" l="l" r="r" t="t"/>
              <a:pathLst>
                <a:path extrusionOk="0" h="2156" w="6392">
                  <a:moveTo>
                    <a:pt x="1730" y="0"/>
                  </a:moveTo>
                  <a:lnTo>
                    <a:pt x="1730" y="878"/>
                  </a:lnTo>
                  <a:lnTo>
                    <a:pt x="752" y="878"/>
                  </a:lnTo>
                  <a:lnTo>
                    <a:pt x="752" y="1655"/>
                  </a:lnTo>
                  <a:lnTo>
                    <a:pt x="0" y="1655"/>
                  </a:lnTo>
                  <a:lnTo>
                    <a:pt x="0" y="2156"/>
                  </a:lnTo>
                  <a:lnTo>
                    <a:pt x="6391" y="2156"/>
                  </a:lnTo>
                  <a:lnTo>
                    <a:pt x="6391" y="1554"/>
                  </a:lnTo>
                  <a:lnTo>
                    <a:pt x="5313" y="1554"/>
                  </a:lnTo>
                  <a:lnTo>
                    <a:pt x="5313" y="752"/>
                  </a:lnTo>
                  <a:lnTo>
                    <a:pt x="3935" y="752"/>
                  </a:lnTo>
                  <a:lnTo>
                    <a:pt x="3935" y="326"/>
                  </a:lnTo>
                  <a:lnTo>
                    <a:pt x="2857" y="326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586616" y="2917104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251" y="1"/>
                  </a:moveTo>
                  <a:lnTo>
                    <a:pt x="251" y="251"/>
                  </a:lnTo>
                  <a:lnTo>
                    <a:pt x="0" y="251"/>
                  </a:lnTo>
                  <a:lnTo>
                    <a:pt x="0" y="728"/>
                  </a:lnTo>
                  <a:lnTo>
                    <a:pt x="251" y="728"/>
                  </a:lnTo>
                  <a:lnTo>
                    <a:pt x="251" y="953"/>
                  </a:lnTo>
                  <a:lnTo>
                    <a:pt x="1178" y="953"/>
                  </a:lnTo>
                  <a:lnTo>
                    <a:pt x="1178" y="1429"/>
                  </a:lnTo>
                  <a:lnTo>
                    <a:pt x="477" y="1429"/>
                  </a:lnTo>
                  <a:lnTo>
                    <a:pt x="477" y="1179"/>
                  </a:lnTo>
                  <a:lnTo>
                    <a:pt x="0" y="1179"/>
                  </a:lnTo>
                  <a:lnTo>
                    <a:pt x="0" y="1429"/>
                  </a:lnTo>
                  <a:lnTo>
                    <a:pt x="251" y="1429"/>
                  </a:lnTo>
                  <a:lnTo>
                    <a:pt x="251" y="1655"/>
                  </a:lnTo>
                  <a:lnTo>
                    <a:pt x="1429" y="1655"/>
                  </a:lnTo>
                  <a:lnTo>
                    <a:pt x="1429" y="1429"/>
                  </a:lnTo>
                  <a:lnTo>
                    <a:pt x="1655" y="1429"/>
                  </a:lnTo>
                  <a:lnTo>
                    <a:pt x="1655" y="953"/>
                  </a:lnTo>
                  <a:lnTo>
                    <a:pt x="1429" y="953"/>
                  </a:lnTo>
                  <a:lnTo>
                    <a:pt x="1429" y="728"/>
                  </a:lnTo>
                  <a:lnTo>
                    <a:pt x="477" y="728"/>
                  </a:lnTo>
                  <a:lnTo>
                    <a:pt x="477" y="251"/>
                  </a:lnTo>
                  <a:lnTo>
                    <a:pt x="1178" y="251"/>
                  </a:lnTo>
                  <a:lnTo>
                    <a:pt x="1178" y="477"/>
                  </a:lnTo>
                  <a:lnTo>
                    <a:pt x="1655" y="477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6752490" y="2917104"/>
              <a:ext cx="109418" cy="128887"/>
            </a:xfrm>
            <a:custGeom>
              <a:rect b="b" l="l" r="r" t="t"/>
              <a:pathLst>
                <a:path extrusionOk="0" h="1655" w="1405">
                  <a:moveTo>
                    <a:pt x="1" y="1"/>
                  </a:moveTo>
                  <a:lnTo>
                    <a:pt x="1" y="251"/>
                  </a:lnTo>
                  <a:lnTo>
                    <a:pt x="477" y="251"/>
                  </a:lnTo>
                  <a:lnTo>
                    <a:pt x="477" y="1655"/>
                  </a:lnTo>
                  <a:lnTo>
                    <a:pt x="928" y="1655"/>
                  </a:lnTo>
                  <a:lnTo>
                    <a:pt x="928" y="251"/>
                  </a:lnTo>
                  <a:lnTo>
                    <a:pt x="1404" y="251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879349" y="2917104"/>
              <a:ext cx="128965" cy="128887"/>
            </a:xfrm>
            <a:custGeom>
              <a:rect b="b" l="l" r="r" t="t"/>
              <a:pathLst>
                <a:path extrusionOk="0" h="1655" w="1656">
                  <a:moveTo>
                    <a:pt x="953" y="251"/>
                  </a:moveTo>
                  <a:lnTo>
                    <a:pt x="953" y="477"/>
                  </a:lnTo>
                  <a:lnTo>
                    <a:pt x="1179" y="477"/>
                  </a:lnTo>
                  <a:lnTo>
                    <a:pt x="1179" y="953"/>
                  </a:lnTo>
                  <a:lnTo>
                    <a:pt x="477" y="953"/>
                  </a:lnTo>
                  <a:lnTo>
                    <a:pt x="477" y="477"/>
                  </a:lnTo>
                  <a:lnTo>
                    <a:pt x="728" y="477"/>
                  </a:lnTo>
                  <a:lnTo>
                    <a:pt x="728" y="251"/>
                  </a:lnTo>
                  <a:close/>
                  <a:moveTo>
                    <a:pt x="477" y="1"/>
                  </a:moveTo>
                  <a:lnTo>
                    <a:pt x="477" y="251"/>
                  </a:lnTo>
                  <a:lnTo>
                    <a:pt x="252" y="251"/>
                  </a:lnTo>
                  <a:lnTo>
                    <a:pt x="252" y="477"/>
                  </a:lnTo>
                  <a:lnTo>
                    <a:pt x="1" y="477"/>
                  </a:lnTo>
                  <a:lnTo>
                    <a:pt x="1" y="1655"/>
                  </a:lnTo>
                  <a:lnTo>
                    <a:pt x="477" y="1655"/>
                  </a:lnTo>
                  <a:lnTo>
                    <a:pt x="477" y="1179"/>
                  </a:lnTo>
                  <a:lnTo>
                    <a:pt x="1179" y="1179"/>
                  </a:lnTo>
                  <a:lnTo>
                    <a:pt x="1179" y="1655"/>
                  </a:lnTo>
                  <a:lnTo>
                    <a:pt x="1655" y="1655"/>
                  </a:lnTo>
                  <a:lnTo>
                    <a:pt x="1655" y="477"/>
                  </a:lnTo>
                  <a:lnTo>
                    <a:pt x="1429" y="477"/>
                  </a:lnTo>
                  <a:lnTo>
                    <a:pt x="1429" y="251"/>
                  </a:lnTo>
                  <a:lnTo>
                    <a:pt x="1179" y="251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7025755" y="2917104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1179" y="251"/>
                  </a:moveTo>
                  <a:lnTo>
                    <a:pt x="1179" y="728"/>
                  </a:lnTo>
                  <a:lnTo>
                    <a:pt x="953" y="728"/>
                  </a:lnTo>
                  <a:lnTo>
                    <a:pt x="953" y="953"/>
                  </a:lnTo>
                  <a:lnTo>
                    <a:pt x="477" y="953"/>
                  </a:lnTo>
                  <a:lnTo>
                    <a:pt x="477" y="251"/>
                  </a:lnTo>
                  <a:close/>
                  <a:moveTo>
                    <a:pt x="1" y="1"/>
                  </a:moveTo>
                  <a:lnTo>
                    <a:pt x="1" y="1655"/>
                  </a:lnTo>
                  <a:lnTo>
                    <a:pt x="477" y="1655"/>
                  </a:lnTo>
                  <a:lnTo>
                    <a:pt x="477" y="1179"/>
                  </a:lnTo>
                  <a:lnTo>
                    <a:pt x="727" y="1179"/>
                  </a:lnTo>
                  <a:lnTo>
                    <a:pt x="727" y="1429"/>
                  </a:lnTo>
                  <a:lnTo>
                    <a:pt x="953" y="1429"/>
                  </a:lnTo>
                  <a:lnTo>
                    <a:pt x="953" y="1655"/>
                  </a:lnTo>
                  <a:lnTo>
                    <a:pt x="1655" y="1655"/>
                  </a:lnTo>
                  <a:lnTo>
                    <a:pt x="1655" y="1429"/>
                  </a:lnTo>
                  <a:lnTo>
                    <a:pt x="1429" y="1429"/>
                  </a:lnTo>
                  <a:lnTo>
                    <a:pt x="1429" y="1179"/>
                  </a:lnTo>
                  <a:lnTo>
                    <a:pt x="1179" y="1179"/>
                  </a:lnTo>
                  <a:lnTo>
                    <a:pt x="1179" y="953"/>
                  </a:lnTo>
                  <a:lnTo>
                    <a:pt x="1655" y="953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7191629" y="2917104"/>
              <a:ext cx="109418" cy="128887"/>
            </a:xfrm>
            <a:custGeom>
              <a:rect b="b" l="l" r="r" t="t"/>
              <a:pathLst>
                <a:path extrusionOk="0" h="1655" w="1405">
                  <a:moveTo>
                    <a:pt x="1" y="1"/>
                  </a:moveTo>
                  <a:lnTo>
                    <a:pt x="1" y="251"/>
                  </a:lnTo>
                  <a:lnTo>
                    <a:pt x="477" y="251"/>
                  </a:lnTo>
                  <a:lnTo>
                    <a:pt x="477" y="1655"/>
                  </a:lnTo>
                  <a:lnTo>
                    <a:pt x="928" y="1655"/>
                  </a:lnTo>
                  <a:lnTo>
                    <a:pt x="928" y="251"/>
                  </a:lnTo>
                  <a:lnTo>
                    <a:pt x="1404" y="251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586616" y="2749283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1178" y="251"/>
                  </a:moveTo>
                  <a:lnTo>
                    <a:pt x="1178" y="953"/>
                  </a:lnTo>
                  <a:lnTo>
                    <a:pt x="477" y="953"/>
                  </a:lnTo>
                  <a:lnTo>
                    <a:pt x="477" y="251"/>
                  </a:lnTo>
                  <a:close/>
                  <a:moveTo>
                    <a:pt x="0" y="0"/>
                  </a:moveTo>
                  <a:lnTo>
                    <a:pt x="0" y="1654"/>
                  </a:lnTo>
                  <a:lnTo>
                    <a:pt x="477" y="1654"/>
                  </a:lnTo>
                  <a:lnTo>
                    <a:pt x="477" y="1178"/>
                  </a:lnTo>
                  <a:lnTo>
                    <a:pt x="1429" y="1178"/>
                  </a:lnTo>
                  <a:lnTo>
                    <a:pt x="1429" y="953"/>
                  </a:lnTo>
                  <a:lnTo>
                    <a:pt x="1655" y="953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733021" y="2749283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1178" y="251"/>
                  </a:moveTo>
                  <a:lnTo>
                    <a:pt x="1178" y="702"/>
                  </a:lnTo>
                  <a:lnTo>
                    <a:pt x="953" y="702"/>
                  </a:lnTo>
                  <a:lnTo>
                    <a:pt x="953" y="953"/>
                  </a:lnTo>
                  <a:lnTo>
                    <a:pt x="476" y="953"/>
                  </a:lnTo>
                  <a:lnTo>
                    <a:pt x="476" y="251"/>
                  </a:lnTo>
                  <a:close/>
                  <a:moveTo>
                    <a:pt x="0" y="0"/>
                  </a:moveTo>
                  <a:lnTo>
                    <a:pt x="0" y="1654"/>
                  </a:lnTo>
                  <a:lnTo>
                    <a:pt x="476" y="1654"/>
                  </a:lnTo>
                  <a:lnTo>
                    <a:pt x="476" y="1178"/>
                  </a:lnTo>
                  <a:lnTo>
                    <a:pt x="727" y="1178"/>
                  </a:lnTo>
                  <a:lnTo>
                    <a:pt x="727" y="1404"/>
                  </a:lnTo>
                  <a:lnTo>
                    <a:pt x="953" y="1404"/>
                  </a:lnTo>
                  <a:lnTo>
                    <a:pt x="953" y="1654"/>
                  </a:lnTo>
                  <a:lnTo>
                    <a:pt x="1654" y="1654"/>
                  </a:lnTo>
                  <a:lnTo>
                    <a:pt x="1654" y="1404"/>
                  </a:lnTo>
                  <a:lnTo>
                    <a:pt x="1429" y="1404"/>
                  </a:lnTo>
                  <a:lnTo>
                    <a:pt x="1429" y="1178"/>
                  </a:lnTo>
                  <a:lnTo>
                    <a:pt x="1178" y="1178"/>
                  </a:lnTo>
                  <a:lnTo>
                    <a:pt x="1178" y="953"/>
                  </a:lnTo>
                  <a:lnTo>
                    <a:pt x="1654" y="953"/>
                  </a:lnTo>
                  <a:lnTo>
                    <a:pt x="1654" y="251"/>
                  </a:lnTo>
                  <a:lnTo>
                    <a:pt x="1429" y="2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879349" y="2749283"/>
              <a:ext cx="128965" cy="128887"/>
            </a:xfrm>
            <a:custGeom>
              <a:rect b="b" l="l" r="r" t="t"/>
              <a:pathLst>
                <a:path extrusionOk="0" h="1655" w="1656">
                  <a:moveTo>
                    <a:pt x="1" y="0"/>
                  </a:moveTo>
                  <a:lnTo>
                    <a:pt x="1" y="1654"/>
                  </a:lnTo>
                  <a:lnTo>
                    <a:pt x="1655" y="1654"/>
                  </a:lnTo>
                  <a:lnTo>
                    <a:pt x="1655" y="1404"/>
                  </a:lnTo>
                  <a:lnTo>
                    <a:pt x="477" y="1404"/>
                  </a:lnTo>
                  <a:lnTo>
                    <a:pt x="477" y="953"/>
                  </a:lnTo>
                  <a:lnTo>
                    <a:pt x="1429" y="953"/>
                  </a:lnTo>
                  <a:lnTo>
                    <a:pt x="1429" y="702"/>
                  </a:lnTo>
                  <a:lnTo>
                    <a:pt x="477" y="702"/>
                  </a:lnTo>
                  <a:lnTo>
                    <a:pt x="477" y="251"/>
                  </a:lnTo>
                  <a:lnTo>
                    <a:pt x="1655" y="251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7025755" y="2749283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251" y="0"/>
                  </a:moveTo>
                  <a:lnTo>
                    <a:pt x="251" y="251"/>
                  </a:lnTo>
                  <a:lnTo>
                    <a:pt x="1" y="251"/>
                  </a:lnTo>
                  <a:lnTo>
                    <a:pt x="1" y="702"/>
                  </a:lnTo>
                  <a:lnTo>
                    <a:pt x="251" y="702"/>
                  </a:lnTo>
                  <a:lnTo>
                    <a:pt x="251" y="953"/>
                  </a:lnTo>
                  <a:lnTo>
                    <a:pt x="1179" y="953"/>
                  </a:lnTo>
                  <a:lnTo>
                    <a:pt x="1179" y="1404"/>
                  </a:lnTo>
                  <a:lnTo>
                    <a:pt x="477" y="1404"/>
                  </a:lnTo>
                  <a:lnTo>
                    <a:pt x="477" y="1178"/>
                  </a:lnTo>
                  <a:lnTo>
                    <a:pt x="1" y="1178"/>
                  </a:lnTo>
                  <a:lnTo>
                    <a:pt x="1" y="1404"/>
                  </a:lnTo>
                  <a:lnTo>
                    <a:pt x="251" y="1404"/>
                  </a:lnTo>
                  <a:lnTo>
                    <a:pt x="251" y="1654"/>
                  </a:lnTo>
                  <a:lnTo>
                    <a:pt x="1429" y="1654"/>
                  </a:lnTo>
                  <a:lnTo>
                    <a:pt x="1429" y="1404"/>
                  </a:lnTo>
                  <a:lnTo>
                    <a:pt x="1655" y="1404"/>
                  </a:lnTo>
                  <a:lnTo>
                    <a:pt x="1655" y="953"/>
                  </a:lnTo>
                  <a:lnTo>
                    <a:pt x="1429" y="953"/>
                  </a:lnTo>
                  <a:lnTo>
                    <a:pt x="1429" y="702"/>
                  </a:lnTo>
                  <a:lnTo>
                    <a:pt x="477" y="702"/>
                  </a:lnTo>
                  <a:lnTo>
                    <a:pt x="477" y="251"/>
                  </a:lnTo>
                  <a:lnTo>
                    <a:pt x="1179" y="251"/>
                  </a:lnTo>
                  <a:lnTo>
                    <a:pt x="1179" y="477"/>
                  </a:lnTo>
                  <a:lnTo>
                    <a:pt x="1655" y="477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7174107" y="2749283"/>
              <a:ext cx="126940" cy="128887"/>
            </a:xfrm>
            <a:custGeom>
              <a:rect b="b" l="l" r="r" t="t"/>
              <a:pathLst>
                <a:path extrusionOk="0" h="1655" w="1630">
                  <a:moveTo>
                    <a:pt x="226" y="0"/>
                  </a:moveTo>
                  <a:lnTo>
                    <a:pt x="226" y="251"/>
                  </a:lnTo>
                  <a:lnTo>
                    <a:pt x="0" y="251"/>
                  </a:lnTo>
                  <a:lnTo>
                    <a:pt x="0" y="702"/>
                  </a:lnTo>
                  <a:lnTo>
                    <a:pt x="226" y="702"/>
                  </a:lnTo>
                  <a:lnTo>
                    <a:pt x="226" y="953"/>
                  </a:lnTo>
                  <a:lnTo>
                    <a:pt x="1153" y="953"/>
                  </a:lnTo>
                  <a:lnTo>
                    <a:pt x="1153" y="1404"/>
                  </a:lnTo>
                  <a:lnTo>
                    <a:pt x="452" y="1404"/>
                  </a:lnTo>
                  <a:lnTo>
                    <a:pt x="452" y="1178"/>
                  </a:lnTo>
                  <a:lnTo>
                    <a:pt x="0" y="1178"/>
                  </a:lnTo>
                  <a:lnTo>
                    <a:pt x="0" y="1404"/>
                  </a:lnTo>
                  <a:lnTo>
                    <a:pt x="226" y="1404"/>
                  </a:lnTo>
                  <a:lnTo>
                    <a:pt x="226" y="1654"/>
                  </a:lnTo>
                  <a:lnTo>
                    <a:pt x="1404" y="1654"/>
                  </a:lnTo>
                  <a:lnTo>
                    <a:pt x="1404" y="1404"/>
                  </a:lnTo>
                  <a:lnTo>
                    <a:pt x="1629" y="1404"/>
                  </a:lnTo>
                  <a:lnTo>
                    <a:pt x="1629" y="953"/>
                  </a:lnTo>
                  <a:lnTo>
                    <a:pt x="1404" y="953"/>
                  </a:lnTo>
                  <a:lnTo>
                    <a:pt x="1404" y="702"/>
                  </a:lnTo>
                  <a:lnTo>
                    <a:pt x="452" y="702"/>
                  </a:lnTo>
                  <a:lnTo>
                    <a:pt x="452" y="251"/>
                  </a:lnTo>
                  <a:lnTo>
                    <a:pt x="1153" y="251"/>
                  </a:lnTo>
                  <a:lnTo>
                    <a:pt x="1153" y="477"/>
                  </a:lnTo>
                  <a:lnTo>
                    <a:pt x="1629" y="477"/>
                  </a:lnTo>
                  <a:lnTo>
                    <a:pt x="1629" y="251"/>
                  </a:lnTo>
                  <a:lnTo>
                    <a:pt x="1404" y="251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7665968" y="2452579"/>
              <a:ext cx="279191" cy="648097"/>
            </a:xfrm>
            <a:custGeom>
              <a:rect b="b" l="l" r="r" t="t"/>
              <a:pathLst>
                <a:path extrusionOk="0" h="8322" w="3585">
                  <a:moveTo>
                    <a:pt x="0" y="1"/>
                  </a:moveTo>
                  <a:lnTo>
                    <a:pt x="0" y="8322"/>
                  </a:lnTo>
                  <a:lnTo>
                    <a:pt x="3584" y="8322"/>
                  </a:lnTo>
                  <a:lnTo>
                    <a:pt x="35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7701090" y="2511141"/>
              <a:ext cx="218680" cy="218680"/>
            </a:xfrm>
            <a:custGeom>
              <a:rect b="b" l="l" r="r" t="t"/>
              <a:pathLst>
                <a:path extrusionOk="0" h="2808" w="2808">
                  <a:moveTo>
                    <a:pt x="1404" y="1"/>
                  </a:moveTo>
                  <a:cubicBezTo>
                    <a:pt x="627" y="1"/>
                    <a:pt x="0" y="627"/>
                    <a:pt x="0" y="1404"/>
                  </a:cubicBezTo>
                  <a:cubicBezTo>
                    <a:pt x="0" y="2181"/>
                    <a:pt x="627" y="2808"/>
                    <a:pt x="1404" y="2808"/>
                  </a:cubicBezTo>
                  <a:cubicBezTo>
                    <a:pt x="2181" y="2808"/>
                    <a:pt x="2807" y="2181"/>
                    <a:pt x="2807" y="1404"/>
                  </a:cubicBezTo>
                  <a:cubicBezTo>
                    <a:pt x="2807" y="627"/>
                    <a:pt x="2181" y="1"/>
                    <a:pt x="1404" y="1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7701090" y="2827314"/>
              <a:ext cx="218680" cy="216733"/>
            </a:xfrm>
            <a:custGeom>
              <a:rect b="b" l="l" r="r" t="t"/>
              <a:pathLst>
                <a:path extrusionOk="0" h="2783" w="2808">
                  <a:moveTo>
                    <a:pt x="1404" y="1"/>
                  </a:moveTo>
                  <a:cubicBezTo>
                    <a:pt x="627" y="1"/>
                    <a:pt x="0" y="627"/>
                    <a:pt x="0" y="1404"/>
                  </a:cubicBezTo>
                  <a:cubicBezTo>
                    <a:pt x="0" y="2181"/>
                    <a:pt x="627" y="2783"/>
                    <a:pt x="1404" y="2783"/>
                  </a:cubicBezTo>
                  <a:cubicBezTo>
                    <a:pt x="2181" y="2783"/>
                    <a:pt x="2807" y="2181"/>
                    <a:pt x="2807" y="1404"/>
                  </a:cubicBezTo>
                  <a:cubicBezTo>
                    <a:pt x="2807" y="627"/>
                    <a:pt x="2181" y="1"/>
                    <a:pt x="1404" y="1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7691355" y="2499460"/>
              <a:ext cx="216655" cy="218680"/>
            </a:xfrm>
            <a:custGeom>
              <a:rect b="b" l="l" r="r" t="t"/>
              <a:pathLst>
                <a:path extrusionOk="0" h="2808" w="2782">
                  <a:moveTo>
                    <a:pt x="1378" y="0"/>
                  </a:moveTo>
                  <a:cubicBezTo>
                    <a:pt x="627" y="0"/>
                    <a:pt x="0" y="627"/>
                    <a:pt x="0" y="1404"/>
                  </a:cubicBezTo>
                  <a:cubicBezTo>
                    <a:pt x="0" y="2181"/>
                    <a:pt x="627" y="2807"/>
                    <a:pt x="1378" y="2807"/>
                  </a:cubicBezTo>
                  <a:cubicBezTo>
                    <a:pt x="2155" y="2807"/>
                    <a:pt x="2782" y="2181"/>
                    <a:pt x="2782" y="1404"/>
                  </a:cubicBezTo>
                  <a:cubicBezTo>
                    <a:pt x="2782" y="627"/>
                    <a:pt x="2155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691355" y="2815633"/>
              <a:ext cx="216655" cy="218680"/>
            </a:xfrm>
            <a:custGeom>
              <a:rect b="b" l="l" r="r" t="t"/>
              <a:pathLst>
                <a:path extrusionOk="0" h="2808" w="2782">
                  <a:moveTo>
                    <a:pt x="1378" y="0"/>
                  </a:moveTo>
                  <a:cubicBezTo>
                    <a:pt x="627" y="0"/>
                    <a:pt x="0" y="627"/>
                    <a:pt x="0" y="1404"/>
                  </a:cubicBezTo>
                  <a:cubicBezTo>
                    <a:pt x="0" y="2181"/>
                    <a:pt x="627" y="2808"/>
                    <a:pt x="1378" y="2808"/>
                  </a:cubicBezTo>
                  <a:cubicBezTo>
                    <a:pt x="2155" y="2808"/>
                    <a:pt x="2782" y="2181"/>
                    <a:pt x="2782" y="1404"/>
                  </a:cubicBezTo>
                  <a:cubicBezTo>
                    <a:pt x="2782" y="627"/>
                    <a:pt x="2155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669862" y="3227436"/>
              <a:ext cx="263537" cy="3972"/>
            </a:xfrm>
            <a:custGeom>
              <a:rect b="b" l="l" r="r" t="t"/>
              <a:pathLst>
                <a:path extrusionOk="0" h="51" w="3384">
                  <a:moveTo>
                    <a:pt x="0" y="1"/>
                  </a:moveTo>
                  <a:lnTo>
                    <a:pt x="0" y="51"/>
                  </a:lnTo>
                  <a:lnTo>
                    <a:pt x="3384" y="51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669862" y="3274317"/>
              <a:ext cx="263537" cy="3972"/>
            </a:xfrm>
            <a:custGeom>
              <a:rect b="b" l="l" r="r" t="t"/>
              <a:pathLst>
                <a:path extrusionOk="0" h="51" w="3384">
                  <a:moveTo>
                    <a:pt x="0" y="0"/>
                  </a:moveTo>
                  <a:lnTo>
                    <a:pt x="0" y="50"/>
                  </a:lnTo>
                  <a:lnTo>
                    <a:pt x="3384" y="50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669862" y="3319173"/>
              <a:ext cx="263537" cy="5919"/>
            </a:xfrm>
            <a:custGeom>
              <a:rect b="b" l="l" r="r" t="t"/>
              <a:pathLst>
                <a:path extrusionOk="0" h="76" w="3384">
                  <a:moveTo>
                    <a:pt x="0" y="1"/>
                  </a:moveTo>
                  <a:lnTo>
                    <a:pt x="0" y="76"/>
                  </a:lnTo>
                  <a:lnTo>
                    <a:pt x="3384" y="76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669862" y="3366054"/>
              <a:ext cx="263537" cy="5919"/>
            </a:xfrm>
            <a:custGeom>
              <a:rect b="b" l="l" r="r" t="t"/>
              <a:pathLst>
                <a:path extrusionOk="0" h="76" w="3384">
                  <a:moveTo>
                    <a:pt x="0" y="0"/>
                  </a:moveTo>
                  <a:lnTo>
                    <a:pt x="0" y="75"/>
                  </a:lnTo>
                  <a:lnTo>
                    <a:pt x="3384" y="75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6321139" y="3422669"/>
              <a:ext cx="144541" cy="42988"/>
            </a:xfrm>
            <a:custGeom>
              <a:rect b="b" l="l" r="r" t="t"/>
              <a:pathLst>
                <a:path extrusionOk="0" h="552" w="1856">
                  <a:moveTo>
                    <a:pt x="277" y="0"/>
                  </a:moveTo>
                  <a:cubicBezTo>
                    <a:pt x="126" y="0"/>
                    <a:pt x="1" y="125"/>
                    <a:pt x="1" y="276"/>
                  </a:cubicBezTo>
                  <a:cubicBezTo>
                    <a:pt x="1" y="426"/>
                    <a:pt x="126" y="551"/>
                    <a:pt x="277" y="551"/>
                  </a:cubicBezTo>
                  <a:lnTo>
                    <a:pt x="1580" y="551"/>
                  </a:lnTo>
                  <a:cubicBezTo>
                    <a:pt x="1730" y="551"/>
                    <a:pt x="1856" y="426"/>
                    <a:pt x="1856" y="276"/>
                  </a:cubicBezTo>
                  <a:cubicBezTo>
                    <a:pt x="1856" y="125"/>
                    <a:pt x="1730" y="0"/>
                    <a:pt x="1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6567069" y="3422669"/>
              <a:ext cx="144541" cy="42988"/>
            </a:xfrm>
            <a:custGeom>
              <a:rect b="b" l="l" r="r" t="t"/>
              <a:pathLst>
                <a:path extrusionOk="0" h="552" w="1856">
                  <a:moveTo>
                    <a:pt x="277" y="0"/>
                  </a:moveTo>
                  <a:cubicBezTo>
                    <a:pt x="126" y="0"/>
                    <a:pt x="1" y="125"/>
                    <a:pt x="1" y="276"/>
                  </a:cubicBezTo>
                  <a:cubicBezTo>
                    <a:pt x="1" y="426"/>
                    <a:pt x="126" y="551"/>
                    <a:pt x="277" y="551"/>
                  </a:cubicBezTo>
                  <a:lnTo>
                    <a:pt x="1555" y="551"/>
                  </a:lnTo>
                  <a:cubicBezTo>
                    <a:pt x="1730" y="551"/>
                    <a:pt x="1856" y="426"/>
                    <a:pt x="1856" y="276"/>
                  </a:cubicBezTo>
                  <a:cubicBezTo>
                    <a:pt x="1856" y="125"/>
                    <a:pt x="1730" y="0"/>
                    <a:pt x="1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7172160" y="3422669"/>
              <a:ext cx="144463" cy="42988"/>
            </a:xfrm>
            <a:custGeom>
              <a:rect b="b" l="l" r="r" t="t"/>
              <a:pathLst>
                <a:path extrusionOk="0" h="552" w="1855">
                  <a:moveTo>
                    <a:pt x="301" y="0"/>
                  </a:moveTo>
                  <a:cubicBezTo>
                    <a:pt x="126" y="0"/>
                    <a:pt x="0" y="125"/>
                    <a:pt x="0" y="276"/>
                  </a:cubicBezTo>
                  <a:cubicBezTo>
                    <a:pt x="0" y="426"/>
                    <a:pt x="126" y="551"/>
                    <a:pt x="301" y="551"/>
                  </a:cubicBezTo>
                  <a:lnTo>
                    <a:pt x="1579" y="551"/>
                  </a:lnTo>
                  <a:cubicBezTo>
                    <a:pt x="1730" y="551"/>
                    <a:pt x="1855" y="426"/>
                    <a:pt x="1855" y="276"/>
                  </a:cubicBezTo>
                  <a:cubicBezTo>
                    <a:pt x="1855" y="125"/>
                    <a:pt x="1730" y="0"/>
                    <a:pt x="15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418091" y="3422669"/>
              <a:ext cx="144463" cy="42988"/>
            </a:xfrm>
            <a:custGeom>
              <a:rect b="b" l="l" r="r" t="t"/>
              <a:pathLst>
                <a:path extrusionOk="0" h="552" w="1855">
                  <a:moveTo>
                    <a:pt x="276" y="0"/>
                  </a:moveTo>
                  <a:cubicBezTo>
                    <a:pt x="126" y="0"/>
                    <a:pt x="0" y="125"/>
                    <a:pt x="0" y="276"/>
                  </a:cubicBezTo>
                  <a:cubicBezTo>
                    <a:pt x="0" y="426"/>
                    <a:pt x="126" y="551"/>
                    <a:pt x="276" y="551"/>
                  </a:cubicBezTo>
                  <a:lnTo>
                    <a:pt x="1579" y="551"/>
                  </a:lnTo>
                  <a:cubicBezTo>
                    <a:pt x="1730" y="551"/>
                    <a:pt x="1855" y="426"/>
                    <a:pt x="1855" y="276"/>
                  </a:cubicBezTo>
                  <a:cubicBezTo>
                    <a:pt x="1855" y="125"/>
                    <a:pt x="1730" y="0"/>
                    <a:pt x="15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6362179" y="3584649"/>
              <a:ext cx="150381" cy="158169"/>
            </a:xfrm>
            <a:custGeom>
              <a:rect b="b" l="l" r="r" t="t"/>
              <a:pathLst>
                <a:path extrusionOk="0" h="2031" w="1931">
                  <a:moveTo>
                    <a:pt x="0" y="0"/>
                  </a:moveTo>
                  <a:lnTo>
                    <a:pt x="953" y="2030"/>
                  </a:lnTo>
                  <a:lnTo>
                    <a:pt x="1930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2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7664021" y="3584649"/>
              <a:ext cx="150304" cy="158169"/>
            </a:xfrm>
            <a:custGeom>
              <a:rect b="b" l="l" r="r" t="t"/>
              <a:pathLst>
                <a:path extrusionOk="0" h="2031" w="1930">
                  <a:moveTo>
                    <a:pt x="0" y="0"/>
                  </a:moveTo>
                  <a:lnTo>
                    <a:pt x="953" y="2030"/>
                  </a:lnTo>
                  <a:lnTo>
                    <a:pt x="1930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2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6143583" y="1579522"/>
              <a:ext cx="1163334" cy="664529"/>
            </a:xfrm>
            <a:custGeom>
              <a:rect b="b" l="l" r="r" t="t"/>
              <a:pathLst>
                <a:path extrusionOk="0" h="8533" w="14938">
                  <a:moveTo>
                    <a:pt x="13881" y="1"/>
                  </a:moveTo>
                  <a:cubicBezTo>
                    <a:pt x="13857" y="1"/>
                    <a:pt x="13834" y="3"/>
                    <a:pt x="13810" y="9"/>
                  </a:cubicBezTo>
                  <a:lnTo>
                    <a:pt x="426" y="1863"/>
                  </a:lnTo>
                  <a:cubicBezTo>
                    <a:pt x="176" y="1888"/>
                    <a:pt x="0" y="2139"/>
                    <a:pt x="50" y="2365"/>
                  </a:cubicBezTo>
                  <a:lnTo>
                    <a:pt x="1003" y="8154"/>
                  </a:lnTo>
                  <a:cubicBezTo>
                    <a:pt x="1050" y="8365"/>
                    <a:pt x="1228" y="8532"/>
                    <a:pt x="1436" y="8532"/>
                  </a:cubicBezTo>
                  <a:cubicBezTo>
                    <a:pt x="1450" y="8532"/>
                    <a:pt x="1465" y="8532"/>
                    <a:pt x="1479" y="8530"/>
                  </a:cubicBezTo>
                  <a:lnTo>
                    <a:pt x="14512" y="7252"/>
                  </a:lnTo>
                  <a:cubicBezTo>
                    <a:pt x="14762" y="7227"/>
                    <a:pt x="14938" y="7001"/>
                    <a:pt x="14913" y="6776"/>
                  </a:cubicBezTo>
                  <a:lnTo>
                    <a:pt x="14286" y="385"/>
                  </a:lnTo>
                  <a:cubicBezTo>
                    <a:pt x="14264" y="183"/>
                    <a:pt x="14081" y="1"/>
                    <a:pt x="138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6204092" y="1613320"/>
              <a:ext cx="1063807" cy="591480"/>
            </a:xfrm>
            <a:custGeom>
              <a:rect b="b" l="l" r="r" t="t"/>
              <a:pathLst>
                <a:path extrusionOk="0" h="7595" w="13660">
                  <a:moveTo>
                    <a:pt x="13008" y="1"/>
                  </a:moveTo>
                  <a:lnTo>
                    <a:pt x="0" y="1956"/>
                  </a:lnTo>
                  <a:lnTo>
                    <a:pt x="852" y="7595"/>
                  </a:lnTo>
                  <a:lnTo>
                    <a:pt x="13659" y="6216"/>
                  </a:lnTo>
                  <a:lnTo>
                    <a:pt x="130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358285" y="1806061"/>
              <a:ext cx="103499" cy="100150"/>
            </a:xfrm>
            <a:custGeom>
              <a:rect b="b" l="l" r="r" t="t"/>
              <a:pathLst>
                <a:path extrusionOk="0" h="1286" w="1329">
                  <a:moveTo>
                    <a:pt x="636" y="1"/>
                  </a:moveTo>
                  <a:cubicBezTo>
                    <a:pt x="608" y="1"/>
                    <a:pt x="580" y="3"/>
                    <a:pt x="552" y="7"/>
                  </a:cubicBezTo>
                  <a:cubicBezTo>
                    <a:pt x="226" y="57"/>
                    <a:pt x="0" y="358"/>
                    <a:pt x="50" y="684"/>
                  </a:cubicBezTo>
                  <a:lnTo>
                    <a:pt x="125" y="1285"/>
                  </a:lnTo>
                  <a:lnTo>
                    <a:pt x="1328" y="1135"/>
                  </a:lnTo>
                  <a:lnTo>
                    <a:pt x="1228" y="533"/>
                  </a:lnTo>
                  <a:cubicBezTo>
                    <a:pt x="1205" y="236"/>
                    <a:pt x="931" y="1"/>
                    <a:pt x="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379701" y="1991948"/>
              <a:ext cx="103577" cy="100228"/>
            </a:xfrm>
            <a:custGeom>
              <a:rect b="b" l="l" r="r" t="t"/>
              <a:pathLst>
                <a:path extrusionOk="0" h="1287" w="1330">
                  <a:moveTo>
                    <a:pt x="1204" y="1"/>
                  </a:moveTo>
                  <a:lnTo>
                    <a:pt x="1" y="151"/>
                  </a:lnTo>
                  <a:lnTo>
                    <a:pt x="101" y="753"/>
                  </a:lnTo>
                  <a:cubicBezTo>
                    <a:pt x="124" y="1071"/>
                    <a:pt x="394" y="1286"/>
                    <a:pt x="687" y="1286"/>
                  </a:cubicBezTo>
                  <a:cubicBezTo>
                    <a:pt x="717" y="1286"/>
                    <a:pt x="747" y="1284"/>
                    <a:pt x="778" y="1279"/>
                  </a:cubicBezTo>
                  <a:cubicBezTo>
                    <a:pt x="1104" y="1229"/>
                    <a:pt x="1329" y="928"/>
                    <a:pt x="1304" y="602"/>
                  </a:cubicBezTo>
                  <a:lnTo>
                    <a:pt x="12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6463651" y="1888375"/>
              <a:ext cx="103499" cy="101708"/>
            </a:xfrm>
            <a:custGeom>
              <a:rect b="b" l="l" r="r" t="t"/>
              <a:pathLst>
                <a:path extrusionOk="0" h="1306" w="1329">
                  <a:moveTo>
                    <a:pt x="651" y="1"/>
                  </a:moveTo>
                  <a:cubicBezTo>
                    <a:pt x="635" y="1"/>
                    <a:pt x="619" y="1"/>
                    <a:pt x="602" y="3"/>
                  </a:cubicBezTo>
                  <a:lnTo>
                    <a:pt x="1" y="103"/>
                  </a:lnTo>
                  <a:lnTo>
                    <a:pt x="151" y="1306"/>
                  </a:lnTo>
                  <a:lnTo>
                    <a:pt x="752" y="1206"/>
                  </a:lnTo>
                  <a:cubicBezTo>
                    <a:pt x="1103" y="1181"/>
                    <a:pt x="1329" y="855"/>
                    <a:pt x="1279" y="529"/>
                  </a:cubicBezTo>
                  <a:cubicBezTo>
                    <a:pt x="1231" y="220"/>
                    <a:pt x="958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6274336" y="1908077"/>
              <a:ext cx="103499" cy="101708"/>
            </a:xfrm>
            <a:custGeom>
              <a:rect b="b" l="l" r="r" t="t"/>
              <a:pathLst>
                <a:path extrusionOk="0" h="1306" w="1329">
                  <a:moveTo>
                    <a:pt x="1178" y="0"/>
                  </a:moveTo>
                  <a:lnTo>
                    <a:pt x="577" y="101"/>
                  </a:lnTo>
                  <a:cubicBezTo>
                    <a:pt x="251" y="126"/>
                    <a:pt x="0" y="451"/>
                    <a:pt x="51" y="777"/>
                  </a:cubicBezTo>
                  <a:cubicBezTo>
                    <a:pt x="98" y="1087"/>
                    <a:pt x="372" y="1305"/>
                    <a:pt x="678" y="1305"/>
                  </a:cubicBezTo>
                  <a:cubicBezTo>
                    <a:pt x="694" y="1305"/>
                    <a:pt x="711" y="1305"/>
                    <a:pt x="727" y="1304"/>
                  </a:cubicBezTo>
                  <a:lnTo>
                    <a:pt x="1329" y="1203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6668618" y="1778493"/>
              <a:ext cx="121100" cy="63470"/>
            </a:xfrm>
            <a:custGeom>
              <a:rect b="b" l="l" r="r" t="t"/>
              <a:pathLst>
                <a:path extrusionOk="0" h="815" w="1555">
                  <a:moveTo>
                    <a:pt x="1205" y="0"/>
                  </a:moveTo>
                  <a:cubicBezTo>
                    <a:pt x="1180" y="0"/>
                    <a:pt x="1154" y="4"/>
                    <a:pt x="1128" y="10"/>
                  </a:cubicBezTo>
                  <a:lnTo>
                    <a:pt x="326" y="110"/>
                  </a:lnTo>
                  <a:cubicBezTo>
                    <a:pt x="151" y="135"/>
                    <a:pt x="0" y="311"/>
                    <a:pt x="25" y="511"/>
                  </a:cubicBezTo>
                  <a:cubicBezTo>
                    <a:pt x="48" y="674"/>
                    <a:pt x="222" y="815"/>
                    <a:pt x="387" y="815"/>
                  </a:cubicBezTo>
                  <a:cubicBezTo>
                    <a:pt x="400" y="815"/>
                    <a:pt x="413" y="814"/>
                    <a:pt x="426" y="812"/>
                  </a:cubicBezTo>
                  <a:lnTo>
                    <a:pt x="1228" y="687"/>
                  </a:lnTo>
                  <a:cubicBezTo>
                    <a:pt x="1404" y="662"/>
                    <a:pt x="1554" y="486"/>
                    <a:pt x="1529" y="311"/>
                  </a:cubicBezTo>
                  <a:cubicBezTo>
                    <a:pt x="1507" y="137"/>
                    <a:pt x="1372" y="0"/>
                    <a:pt x="1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6680300" y="1888297"/>
              <a:ext cx="121100" cy="63003"/>
            </a:xfrm>
            <a:custGeom>
              <a:rect b="b" l="l" r="r" t="t"/>
              <a:pathLst>
                <a:path extrusionOk="0" h="809" w="1555">
                  <a:moveTo>
                    <a:pt x="1174" y="0"/>
                  </a:moveTo>
                  <a:cubicBezTo>
                    <a:pt x="1158" y="0"/>
                    <a:pt x="1143" y="2"/>
                    <a:pt x="1128" y="4"/>
                  </a:cubicBezTo>
                  <a:lnTo>
                    <a:pt x="326" y="104"/>
                  </a:lnTo>
                  <a:cubicBezTo>
                    <a:pt x="151" y="129"/>
                    <a:pt x="1" y="304"/>
                    <a:pt x="26" y="505"/>
                  </a:cubicBezTo>
                  <a:cubicBezTo>
                    <a:pt x="48" y="688"/>
                    <a:pt x="197" y="809"/>
                    <a:pt x="376" y="809"/>
                  </a:cubicBezTo>
                  <a:cubicBezTo>
                    <a:pt x="393" y="809"/>
                    <a:pt x="410" y="808"/>
                    <a:pt x="427" y="806"/>
                  </a:cubicBezTo>
                  <a:lnTo>
                    <a:pt x="1229" y="705"/>
                  </a:lnTo>
                  <a:cubicBezTo>
                    <a:pt x="1404" y="680"/>
                    <a:pt x="1554" y="480"/>
                    <a:pt x="1529" y="304"/>
                  </a:cubicBezTo>
                  <a:cubicBezTo>
                    <a:pt x="1506" y="121"/>
                    <a:pt x="1337" y="0"/>
                    <a:pt x="1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6674459" y="2034079"/>
              <a:ext cx="66430" cy="60355"/>
            </a:xfrm>
            <a:custGeom>
              <a:rect b="b" l="l" r="r" t="t"/>
              <a:pathLst>
                <a:path extrusionOk="0" h="775" w="853">
                  <a:moveTo>
                    <a:pt x="413" y="0"/>
                  </a:moveTo>
                  <a:cubicBezTo>
                    <a:pt x="245" y="0"/>
                    <a:pt x="93" y="120"/>
                    <a:pt x="50" y="312"/>
                  </a:cubicBezTo>
                  <a:cubicBezTo>
                    <a:pt x="0" y="513"/>
                    <a:pt x="126" y="713"/>
                    <a:pt x="326" y="763"/>
                  </a:cubicBezTo>
                  <a:cubicBezTo>
                    <a:pt x="360" y="771"/>
                    <a:pt x="393" y="774"/>
                    <a:pt x="425" y="774"/>
                  </a:cubicBezTo>
                  <a:cubicBezTo>
                    <a:pt x="608" y="774"/>
                    <a:pt x="760" y="658"/>
                    <a:pt x="802" y="488"/>
                  </a:cubicBezTo>
                  <a:cubicBezTo>
                    <a:pt x="852" y="262"/>
                    <a:pt x="727" y="61"/>
                    <a:pt x="502" y="11"/>
                  </a:cubicBezTo>
                  <a:cubicBezTo>
                    <a:pt x="472" y="4"/>
                    <a:pt x="442" y="0"/>
                    <a:pt x="4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6793530" y="2022398"/>
              <a:ext cx="68376" cy="60277"/>
            </a:xfrm>
            <a:custGeom>
              <a:rect b="b" l="l" r="r" t="t"/>
              <a:pathLst>
                <a:path extrusionOk="0" h="774" w="878">
                  <a:moveTo>
                    <a:pt x="437" y="0"/>
                  </a:moveTo>
                  <a:cubicBezTo>
                    <a:pt x="263" y="0"/>
                    <a:pt x="93" y="119"/>
                    <a:pt x="50" y="312"/>
                  </a:cubicBezTo>
                  <a:cubicBezTo>
                    <a:pt x="0" y="512"/>
                    <a:pt x="125" y="713"/>
                    <a:pt x="351" y="763"/>
                  </a:cubicBezTo>
                  <a:cubicBezTo>
                    <a:pt x="381" y="770"/>
                    <a:pt x="411" y="774"/>
                    <a:pt x="442" y="774"/>
                  </a:cubicBezTo>
                  <a:cubicBezTo>
                    <a:pt x="615" y="774"/>
                    <a:pt x="785" y="658"/>
                    <a:pt x="827" y="487"/>
                  </a:cubicBezTo>
                  <a:cubicBezTo>
                    <a:pt x="877" y="262"/>
                    <a:pt x="727" y="61"/>
                    <a:pt x="526" y="11"/>
                  </a:cubicBezTo>
                  <a:cubicBezTo>
                    <a:pt x="497" y="4"/>
                    <a:pt x="467" y="0"/>
                    <a:pt x="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6908630" y="1809254"/>
              <a:ext cx="111365" cy="101942"/>
            </a:xfrm>
            <a:custGeom>
              <a:rect b="b" l="l" r="r" t="t"/>
              <a:pathLst>
                <a:path extrusionOk="0" h="1309" w="1430">
                  <a:moveTo>
                    <a:pt x="705" y="0"/>
                  </a:moveTo>
                  <a:cubicBezTo>
                    <a:pt x="409" y="0"/>
                    <a:pt x="141" y="191"/>
                    <a:pt x="76" y="492"/>
                  </a:cubicBezTo>
                  <a:cubicBezTo>
                    <a:pt x="1" y="843"/>
                    <a:pt x="201" y="1194"/>
                    <a:pt x="552" y="1294"/>
                  </a:cubicBezTo>
                  <a:cubicBezTo>
                    <a:pt x="598" y="1304"/>
                    <a:pt x="643" y="1309"/>
                    <a:pt x="688" y="1309"/>
                  </a:cubicBezTo>
                  <a:cubicBezTo>
                    <a:pt x="990" y="1309"/>
                    <a:pt x="1264" y="1098"/>
                    <a:pt x="1329" y="793"/>
                  </a:cubicBezTo>
                  <a:cubicBezTo>
                    <a:pt x="1429" y="442"/>
                    <a:pt x="1204" y="91"/>
                    <a:pt x="853" y="16"/>
                  </a:cubicBezTo>
                  <a:cubicBezTo>
                    <a:pt x="804" y="6"/>
                    <a:pt x="754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7035489" y="1715570"/>
              <a:ext cx="111365" cy="101942"/>
            </a:xfrm>
            <a:custGeom>
              <a:rect b="b" l="l" r="r" t="t"/>
              <a:pathLst>
                <a:path extrusionOk="0" h="1309" w="1430">
                  <a:moveTo>
                    <a:pt x="706" y="0"/>
                  </a:moveTo>
                  <a:cubicBezTo>
                    <a:pt x="409" y="0"/>
                    <a:pt x="141" y="191"/>
                    <a:pt x="76" y="492"/>
                  </a:cubicBezTo>
                  <a:cubicBezTo>
                    <a:pt x="1" y="843"/>
                    <a:pt x="201" y="1194"/>
                    <a:pt x="552" y="1294"/>
                  </a:cubicBezTo>
                  <a:cubicBezTo>
                    <a:pt x="598" y="1304"/>
                    <a:pt x="643" y="1309"/>
                    <a:pt x="688" y="1309"/>
                  </a:cubicBezTo>
                  <a:cubicBezTo>
                    <a:pt x="990" y="1309"/>
                    <a:pt x="1264" y="1098"/>
                    <a:pt x="1329" y="793"/>
                  </a:cubicBezTo>
                  <a:cubicBezTo>
                    <a:pt x="1430" y="442"/>
                    <a:pt x="1204" y="91"/>
                    <a:pt x="853" y="16"/>
                  </a:cubicBezTo>
                  <a:cubicBezTo>
                    <a:pt x="804" y="6"/>
                    <a:pt x="754" y="0"/>
                    <a:pt x="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6965246" y="1939383"/>
              <a:ext cx="111365" cy="100773"/>
            </a:xfrm>
            <a:custGeom>
              <a:rect b="b" l="l" r="r" t="t"/>
              <a:pathLst>
                <a:path extrusionOk="0" h="1294" w="1430">
                  <a:moveTo>
                    <a:pt x="709" y="0"/>
                  </a:moveTo>
                  <a:cubicBezTo>
                    <a:pt x="420" y="0"/>
                    <a:pt x="160" y="206"/>
                    <a:pt x="76" y="501"/>
                  </a:cubicBezTo>
                  <a:cubicBezTo>
                    <a:pt x="1" y="851"/>
                    <a:pt x="226" y="1202"/>
                    <a:pt x="577" y="1277"/>
                  </a:cubicBezTo>
                  <a:cubicBezTo>
                    <a:pt x="627" y="1288"/>
                    <a:pt x="676" y="1293"/>
                    <a:pt x="725" y="1293"/>
                  </a:cubicBezTo>
                  <a:cubicBezTo>
                    <a:pt x="1021" y="1293"/>
                    <a:pt x="1289" y="1103"/>
                    <a:pt x="1354" y="801"/>
                  </a:cubicBezTo>
                  <a:cubicBezTo>
                    <a:pt x="1429" y="450"/>
                    <a:pt x="1229" y="100"/>
                    <a:pt x="878" y="24"/>
                  </a:cubicBezTo>
                  <a:cubicBezTo>
                    <a:pt x="821" y="8"/>
                    <a:pt x="764" y="0"/>
                    <a:pt x="7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7092104" y="1845699"/>
              <a:ext cx="111365" cy="100773"/>
            </a:xfrm>
            <a:custGeom>
              <a:rect b="b" l="l" r="r" t="t"/>
              <a:pathLst>
                <a:path extrusionOk="0" h="1294" w="1430">
                  <a:moveTo>
                    <a:pt x="709" y="0"/>
                  </a:moveTo>
                  <a:cubicBezTo>
                    <a:pt x="420" y="0"/>
                    <a:pt x="160" y="206"/>
                    <a:pt x="76" y="501"/>
                  </a:cubicBezTo>
                  <a:cubicBezTo>
                    <a:pt x="1" y="851"/>
                    <a:pt x="226" y="1202"/>
                    <a:pt x="577" y="1277"/>
                  </a:cubicBezTo>
                  <a:cubicBezTo>
                    <a:pt x="627" y="1288"/>
                    <a:pt x="676" y="1293"/>
                    <a:pt x="725" y="1293"/>
                  </a:cubicBezTo>
                  <a:cubicBezTo>
                    <a:pt x="1021" y="1293"/>
                    <a:pt x="1290" y="1103"/>
                    <a:pt x="1354" y="801"/>
                  </a:cubicBezTo>
                  <a:cubicBezTo>
                    <a:pt x="1429" y="450"/>
                    <a:pt x="1229" y="100"/>
                    <a:pt x="878" y="24"/>
                  </a:cubicBezTo>
                  <a:cubicBezTo>
                    <a:pt x="821" y="8"/>
                    <a:pt x="764" y="0"/>
                    <a:pt x="7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6299723" y="1660045"/>
              <a:ext cx="152328" cy="58798"/>
            </a:xfrm>
            <a:custGeom>
              <a:rect b="b" l="l" r="r" t="t"/>
              <a:pathLst>
                <a:path extrusionOk="0" h="755" w="1956">
                  <a:moveTo>
                    <a:pt x="1374" y="0"/>
                  </a:moveTo>
                  <a:cubicBezTo>
                    <a:pt x="1359" y="0"/>
                    <a:pt x="1344" y="1"/>
                    <a:pt x="1329" y="2"/>
                  </a:cubicBezTo>
                  <a:lnTo>
                    <a:pt x="527" y="103"/>
                  </a:lnTo>
                  <a:cubicBezTo>
                    <a:pt x="226" y="153"/>
                    <a:pt x="0" y="428"/>
                    <a:pt x="25" y="754"/>
                  </a:cubicBezTo>
                  <a:lnTo>
                    <a:pt x="1955" y="504"/>
                  </a:lnTo>
                  <a:cubicBezTo>
                    <a:pt x="1931" y="218"/>
                    <a:pt x="1659" y="0"/>
                    <a:pt x="1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6904736" y="1577653"/>
              <a:ext cx="154275" cy="57240"/>
            </a:xfrm>
            <a:custGeom>
              <a:rect b="b" l="l" r="r" t="t"/>
              <a:pathLst>
                <a:path extrusionOk="0" h="735" w="1981">
                  <a:moveTo>
                    <a:pt x="1438" y="1"/>
                  </a:moveTo>
                  <a:cubicBezTo>
                    <a:pt x="1410" y="1"/>
                    <a:pt x="1382" y="3"/>
                    <a:pt x="1354" y="8"/>
                  </a:cubicBezTo>
                  <a:lnTo>
                    <a:pt x="552" y="108"/>
                  </a:lnTo>
                  <a:cubicBezTo>
                    <a:pt x="226" y="133"/>
                    <a:pt x="1" y="434"/>
                    <a:pt x="51" y="734"/>
                  </a:cubicBezTo>
                  <a:lnTo>
                    <a:pt x="1981" y="509"/>
                  </a:lnTo>
                  <a:cubicBezTo>
                    <a:pt x="1958" y="214"/>
                    <a:pt x="1709" y="1"/>
                    <a:pt x="1438" y="1"/>
                  </a:cubicBezTo>
                  <a:close/>
                </a:path>
              </a:pathLst>
            </a:custGeom>
            <a:solidFill>
              <a:srgbClr val="512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" name="Google Shape;725;p33"/>
          <p:cNvSpPr/>
          <p:nvPr/>
        </p:nvSpPr>
        <p:spPr>
          <a:xfrm rot="-767447">
            <a:off x="5127167" y="1322995"/>
            <a:ext cx="480310" cy="140628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4"/>
          <p:cNvSpPr txBox="1"/>
          <p:nvPr>
            <p:ph idx="6" type="subTitle"/>
          </p:nvPr>
        </p:nvSpPr>
        <p:spPr>
          <a:xfrm>
            <a:off x="4231775" y="3612425"/>
            <a:ext cx="22971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Publico joven, con un buen gusto de videojuegos</a:t>
            </a:r>
            <a:endParaRPr/>
          </a:p>
        </p:txBody>
      </p:sp>
      <p:sp>
        <p:nvSpPr>
          <p:cNvPr id="731" name="Google Shape;731;p34"/>
          <p:cNvSpPr txBox="1"/>
          <p:nvPr>
            <p:ph idx="2" type="title"/>
          </p:nvPr>
        </p:nvSpPr>
        <p:spPr>
          <a:xfrm>
            <a:off x="2030738" y="1771275"/>
            <a:ext cx="19782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Niveles</a:t>
            </a:r>
            <a:endParaRPr/>
          </a:p>
        </p:txBody>
      </p:sp>
      <p:sp>
        <p:nvSpPr>
          <p:cNvPr id="732" name="Google Shape;732;p34"/>
          <p:cNvSpPr txBox="1"/>
          <p:nvPr>
            <p:ph idx="1" type="subTitle"/>
          </p:nvPr>
        </p:nvSpPr>
        <p:spPr>
          <a:xfrm>
            <a:off x="2030738" y="2204775"/>
            <a:ext cx="19782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desarrollaran 7 niveles de plataformas, mas uno contra un boss</a:t>
            </a:r>
            <a:endParaRPr/>
          </a:p>
        </p:txBody>
      </p:sp>
      <p:sp>
        <p:nvSpPr>
          <p:cNvPr id="733" name="Google Shape;733;p34"/>
          <p:cNvSpPr txBox="1"/>
          <p:nvPr>
            <p:ph idx="3" type="title"/>
          </p:nvPr>
        </p:nvSpPr>
        <p:spPr>
          <a:xfrm>
            <a:off x="6309251" y="1771275"/>
            <a:ext cx="21147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Tiempo</a:t>
            </a:r>
            <a:endParaRPr/>
          </a:p>
        </p:txBody>
      </p:sp>
      <p:sp>
        <p:nvSpPr>
          <p:cNvPr id="734" name="Google Shape;734;p34"/>
          <p:cNvSpPr txBox="1"/>
          <p:nvPr>
            <p:ph idx="4" type="subTitle"/>
          </p:nvPr>
        </p:nvSpPr>
        <p:spPr>
          <a:xfrm>
            <a:off x="6309251" y="2204775"/>
            <a:ext cx="2221800" cy="4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Será</a:t>
            </a:r>
            <a:r>
              <a:rPr lang="en"/>
              <a:t> desarrollado para el 30 de mayo, para hacer pruebas de funcionalidad</a:t>
            </a:r>
            <a:endParaRPr/>
          </a:p>
        </p:txBody>
      </p:sp>
      <p:sp>
        <p:nvSpPr>
          <p:cNvPr id="735" name="Google Shape;735;p34"/>
          <p:cNvSpPr txBox="1"/>
          <p:nvPr>
            <p:ph idx="5" type="title"/>
          </p:nvPr>
        </p:nvSpPr>
        <p:spPr>
          <a:xfrm>
            <a:off x="4285600" y="3178925"/>
            <a:ext cx="20376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Dirigido?</a:t>
            </a:r>
            <a:endParaRPr/>
          </a:p>
        </p:txBody>
      </p:sp>
      <p:grpSp>
        <p:nvGrpSpPr>
          <p:cNvPr id="736" name="Google Shape;736;p34"/>
          <p:cNvGrpSpPr/>
          <p:nvPr/>
        </p:nvGrpSpPr>
        <p:grpSpPr>
          <a:xfrm>
            <a:off x="856551" y="1853886"/>
            <a:ext cx="733044" cy="733044"/>
            <a:chOff x="1377750" y="1690325"/>
            <a:chExt cx="771300" cy="771300"/>
          </a:xfrm>
        </p:grpSpPr>
        <p:sp>
          <p:nvSpPr>
            <p:cNvPr id="737" name="Google Shape;737;p34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" name="Google Shape;742;p34"/>
          <p:cNvGrpSpPr/>
          <p:nvPr/>
        </p:nvGrpSpPr>
        <p:grpSpPr>
          <a:xfrm>
            <a:off x="3057576" y="3263036"/>
            <a:ext cx="733044" cy="733044"/>
            <a:chOff x="1377750" y="1690325"/>
            <a:chExt cx="771300" cy="771300"/>
          </a:xfrm>
        </p:grpSpPr>
        <p:sp>
          <p:nvSpPr>
            <p:cNvPr id="743" name="Google Shape;743;p34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" name="Google Shape;748;p34"/>
          <p:cNvGrpSpPr/>
          <p:nvPr/>
        </p:nvGrpSpPr>
        <p:grpSpPr>
          <a:xfrm>
            <a:off x="5135051" y="1853886"/>
            <a:ext cx="733044" cy="733044"/>
            <a:chOff x="1377750" y="1690325"/>
            <a:chExt cx="771300" cy="771300"/>
          </a:xfrm>
        </p:grpSpPr>
        <p:sp>
          <p:nvSpPr>
            <p:cNvPr id="749" name="Google Shape;749;p34"/>
            <p:cNvSpPr/>
            <p:nvPr/>
          </p:nvSpPr>
          <p:spPr>
            <a:xfrm>
              <a:off x="1377750" y="1690325"/>
              <a:ext cx="771300" cy="771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>
              <a:off x="1377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2049750" y="1690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1377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2049750" y="2362325"/>
              <a:ext cx="99300" cy="9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" name="Google Shape;754;p34"/>
          <p:cNvGrpSpPr/>
          <p:nvPr/>
        </p:nvGrpSpPr>
        <p:grpSpPr>
          <a:xfrm>
            <a:off x="3276900" y="3441300"/>
            <a:ext cx="294425" cy="376500"/>
            <a:chOff x="2811025" y="1660475"/>
            <a:chExt cx="294425" cy="376500"/>
          </a:xfrm>
        </p:grpSpPr>
        <p:sp>
          <p:nvSpPr>
            <p:cNvPr id="755" name="Google Shape;755;p34"/>
            <p:cNvSpPr/>
            <p:nvPr/>
          </p:nvSpPr>
          <p:spPr>
            <a:xfrm>
              <a:off x="2880175" y="1660475"/>
              <a:ext cx="154350" cy="150800"/>
            </a:xfrm>
            <a:custGeom>
              <a:rect b="b" l="l" r="r" t="t"/>
              <a:pathLst>
                <a:path extrusionOk="0" h="6032" w="6174">
                  <a:moveTo>
                    <a:pt x="1998" y="2356"/>
                  </a:moveTo>
                  <a:cubicBezTo>
                    <a:pt x="2248" y="2356"/>
                    <a:pt x="2444" y="2552"/>
                    <a:pt x="2444" y="2802"/>
                  </a:cubicBezTo>
                  <a:cubicBezTo>
                    <a:pt x="2444" y="3034"/>
                    <a:pt x="2248" y="3248"/>
                    <a:pt x="1998" y="3248"/>
                  </a:cubicBezTo>
                  <a:cubicBezTo>
                    <a:pt x="1766" y="3248"/>
                    <a:pt x="1570" y="3034"/>
                    <a:pt x="1570" y="2802"/>
                  </a:cubicBezTo>
                  <a:cubicBezTo>
                    <a:pt x="1570" y="2552"/>
                    <a:pt x="1766" y="2356"/>
                    <a:pt x="1998" y="2356"/>
                  </a:cubicBezTo>
                  <a:close/>
                  <a:moveTo>
                    <a:pt x="4175" y="2356"/>
                  </a:moveTo>
                  <a:cubicBezTo>
                    <a:pt x="4425" y="2356"/>
                    <a:pt x="4621" y="2552"/>
                    <a:pt x="4621" y="2802"/>
                  </a:cubicBezTo>
                  <a:cubicBezTo>
                    <a:pt x="4621" y="3034"/>
                    <a:pt x="4425" y="3248"/>
                    <a:pt x="4175" y="3248"/>
                  </a:cubicBezTo>
                  <a:cubicBezTo>
                    <a:pt x="3943" y="3248"/>
                    <a:pt x="3747" y="3034"/>
                    <a:pt x="3747" y="2802"/>
                  </a:cubicBezTo>
                  <a:cubicBezTo>
                    <a:pt x="3747" y="2552"/>
                    <a:pt x="3943" y="2356"/>
                    <a:pt x="4175" y="2356"/>
                  </a:cubicBezTo>
                  <a:close/>
                  <a:moveTo>
                    <a:pt x="3087" y="3408"/>
                  </a:moveTo>
                  <a:cubicBezTo>
                    <a:pt x="3337" y="3408"/>
                    <a:pt x="3533" y="3605"/>
                    <a:pt x="3533" y="3854"/>
                  </a:cubicBezTo>
                  <a:lnTo>
                    <a:pt x="3533" y="4283"/>
                  </a:lnTo>
                  <a:cubicBezTo>
                    <a:pt x="3533" y="4532"/>
                    <a:pt x="3337" y="4729"/>
                    <a:pt x="3087" y="4729"/>
                  </a:cubicBezTo>
                  <a:cubicBezTo>
                    <a:pt x="2855" y="4729"/>
                    <a:pt x="2659" y="4532"/>
                    <a:pt x="2659" y="4283"/>
                  </a:cubicBezTo>
                  <a:lnTo>
                    <a:pt x="2659" y="3854"/>
                  </a:lnTo>
                  <a:cubicBezTo>
                    <a:pt x="2659" y="3605"/>
                    <a:pt x="2855" y="3408"/>
                    <a:pt x="3087" y="3408"/>
                  </a:cubicBezTo>
                  <a:close/>
                  <a:moveTo>
                    <a:pt x="3087" y="0"/>
                  </a:moveTo>
                  <a:cubicBezTo>
                    <a:pt x="1392" y="0"/>
                    <a:pt x="0" y="1392"/>
                    <a:pt x="0" y="3087"/>
                  </a:cubicBezTo>
                  <a:lnTo>
                    <a:pt x="0" y="3390"/>
                  </a:lnTo>
                  <a:cubicBezTo>
                    <a:pt x="0" y="4051"/>
                    <a:pt x="446" y="4604"/>
                    <a:pt x="1035" y="4782"/>
                  </a:cubicBezTo>
                  <a:lnTo>
                    <a:pt x="1035" y="5585"/>
                  </a:lnTo>
                  <a:cubicBezTo>
                    <a:pt x="1035" y="5835"/>
                    <a:pt x="1231" y="6031"/>
                    <a:pt x="1481" y="6031"/>
                  </a:cubicBezTo>
                  <a:lnTo>
                    <a:pt x="4710" y="6031"/>
                  </a:lnTo>
                  <a:cubicBezTo>
                    <a:pt x="4960" y="6031"/>
                    <a:pt x="5157" y="5835"/>
                    <a:pt x="5157" y="5585"/>
                  </a:cubicBezTo>
                  <a:lnTo>
                    <a:pt x="5157" y="4782"/>
                  </a:lnTo>
                  <a:cubicBezTo>
                    <a:pt x="5745" y="4604"/>
                    <a:pt x="6174" y="4051"/>
                    <a:pt x="6174" y="3390"/>
                  </a:cubicBezTo>
                  <a:lnTo>
                    <a:pt x="6174" y="3087"/>
                  </a:lnTo>
                  <a:cubicBezTo>
                    <a:pt x="6174" y="1392"/>
                    <a:pt x="4800" y="0"/>
                    <a:pt x="30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2811025" y="1926775"/>
              <a:ext cx="66475" cy="110200"/>
            </a:xfrm>
            <a:custGeom>
              <a:rect b="b" l="l" r="r" t="t"/>
              <a:pathLst>
                <a:path extrusionOk="0" h="4408" w="2659">
                  <a:moveTo>
                    <a:pt x="1767" y="875"/>
                  </a:moveTo>
                  <a:lnTo>
                    <a:pt x="1767" y="3533"/>
                  </a:lnTo>
                  <a:lnTo>
                    <a:pt x="893" y="3533"/>
                  </a:lnTo>
                  <a:lnTo>
                    <a:pt x="893" y="875"/>
                  </a:lnTo>
                  <a:close/>
                  <a:moveTo>
                    <a:pt x="446" y="0"/>
                  </a:moveTo>
                  <a:cubicBezTo>
                    <a:pt x="197" y="0"/>
                    <a:pt x="0" y="197"/>
                    <a:pt x="0" y="446"/>
                  </a:cubicBezTo>
                  <a:lnTo>
                    <a:pt x="0" y="3961"/>
                  </a:lnTo>
                  <a:cubicBezTo>
                    <a:pt x="0" y="4211"/>
                    <a:pt x="197" y="4407"/>
                    <a:pt x="446" y="4407"/>
                  </a:cubicBezTo>
                  <a:lnTo>
                    <a:pt x="2213" y="4407"/>
                  </a:lnTo>
                  <a:cubicBezTo>
                    <a:pt x="2463" y="4407"/>
                    <a:pt x="2659" y="4211"/>
                    <a:pt x="2659" y="3961"/>
                  </a:cubicBezTo>
                  <a:lnTo>
                    <a:pt x="2659" y="446"/>
                  </a:lnTo>
                  <a:cubicBezTo>
                    <a:pt x="2659" y="197"/>
                    <a:pt x="2463" y="0"/>
                    <a:pt x="2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2887750" y="1926750"/>
              <a:ext cx="68725" cy="110225"/>
            </a:xfrm>
            <a:custGeom>
              <a:rect b="b" l="l" r="r" t="t"/>
              <a:pathLst>
                <a:path extrusionOk="0" h="4409" w="2749">
                  <a:moveTo>
                    <a:pt x="513" y="1"/>
                  </a:moveTo>
                  <a:cubicBezTo>
                    <a:pt x="474" y="1"/>
                    <a:pt x="433" y="7"/>
                    <a:pt x="393" y="19"/>
                  </a:cubicBezTo>
                  <a:cubicBezTo>
                    <a:pt x="143" y="73"/>
                    <a:pt x="0" y="305"/>
                    <a:pt x="72" y="554"/>
                  </a:cubicBezTo>
                  <a:lnTo>
                    <a:pt x="946" y="4069"/>
                  </a:lnTo>
                  <a:cubicBezTo>
                    <a:pt x="1000" y="4266"/>
                    <a:pt x="1178" y="4408"/>
                    <a:pt x="1374" y="4408"/>
                  </a:cubicBezTo>
                  <a:cubicBezTo>
                    <a:pt x="1588" y="4408"/>
                    <a:pt x="1749" y="4266"/>
                    <a:pt x="1802" y="4069"/>
                  </a:cubicBezTo>
                  <a:lnTo>
                    <a:pt x="2695" y="554"/>
                  </a:lnTo>
                  <a:cubicBezTo>
                    <a:pt x="2748" y="305"/>
                    <a:pt x="2605" y="73"/>
                    <a:pt x="2373" y="19"/>
                  </a:cubicBezTo>
                  <a:cubicBezTo>
                    <a:pt x="2330" y="7"/>
                    <a:pt x="2287" y="1"/>
                    <a:pt x="2245" y="1"/>
                  </a:cubicBezTo>
                  <a:cubicBezTo>
                    <a:pt x="2048" y="1"/>
                    <a:pt x="1882" y="134"/>
                    <a:pt x="1838" y="340"/>
                  </a:cubicBezTo>
                  <a:lnTo>
                    <a:pt x="1374" y="2142"/>
                  </a:lnTo>
                  <a:lnTo>
                    <a:pt x="928" y="340"/>
                  </a:lnTo>
                  <a:cubicBezTo>
                    <a:pt x="869" y="134"/>
                    <a:pt x="701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2967150" y="1926775"/>
              <a:ext cx="54875" cy="110200"/>
            </a:xfrm>
            <a:custGeom>
              <a:rect b="b" l="l" r="r" t="t"/>
              <a:pathLst>
                <a:path extrusionOk="0" h="4408" w="2195">
                  <a:moveTo>
                    <a:pt x="429" y="0"/>
                  </a:moveTo>
                  <a:cubicBezTo>
                    <a:pt x="197" y="0"/>
                    <a:pt x="0" y="197"/>
                    <a:pt x="0" y="446"/>
                  </a:cubicBezTo>
                  <a:lnTo>
                    <a:pt x="0" y="3961"/>
                  </a:lnTo>
                  <a:cubicBezTo>
                    <a:pt x="0" y="4211"/>
                    <a:pt x="197" y="4407"/>
                    <a:pt x="429" y="4407"/>
                  </a:cubicBezTo>
                  <a:lnTo>
                    <a:pt x="1767" y="4407"/>
                  </a:lnTo>
                  <a:cubicBezTo>
                    <a:pt x="1999" y="4407"/>
                    <a:pt x="2195" y="4211"/>
                    <a:pt x="2195" y="3961"/>
                  </a:cubicBezTo>
                  <a:cubicBezTo>
                    <a:pt x="2195" y="3729"/>
                    <a:pt x="1999" y="3533"/>
                    <a:pt x="1767" y="3533"/>
                  </a:cubicBezTo>
                  <a:lnTo>
                    <a:pt x="875" y="3533"/>
                  </a:lnTo>
                  <a:lnTo>
                    <a:pt x="875" y="2641"/>
                  </a:lnTo>
                  <a:lnTo>
                    <a:pt x="1767" y="2641"/>
                  </a:lnTo>
                  <a:cubicBezTo>
                    <a:pt x="1999" y="2641"/>
                    <a:pt x="2195" y="2445"/>
                    <a:pt x="2195" y="2213"/>
                  </a:cubicBezTo>
                  <a:cubicBezTo>
                    <a:pt x="2195" y="1963"/>
                    <a:pt x="1999" y="1767"/>
                    <a:pt x="1767" y="1767"/>
                  </a:cubicBezTo>
                  <a:lnTo>
                    <a:pt x="875" y="1767"/>
                  </a:lnTo>
                  <a:lnTo>
                    <a:pt x="875" y="875"/>
                  </a:lnTo>
                  <a:lnTo>
                    <a:pt x="1767" y="875"/>
                  </a:lnTo>
                  <a:cubicBezTo>
                    <a:pt x="1999" y="875"/>
                    <a:pt x="2195" y="678"/>
                    <a:pt x="2195" y="446"/>
                  </a:cubicBezTo>
                  <a:cubicBezTo>
                    <a:pt x="2195" y="197"/>
                    <a:pt x="1999" y="0"/>
                    <a:pt x="1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3037625" y="1926775"/>
              <a:ext cx="67825" cy="110200"/>
            </a:xfrm>
            <a:custGeom>
              <a:rect b="b" l="l" r="r" t="t"/>
              <a:pathLst>
                <a:path extrusionOk="0" h="4408" w="2713">
                  <a:moveTo>
                    <a:pt x="1767" y="875"/>
                  </a:moveTo>
                  <a:lnTo>
                    <a:pt x="1767" y="1767"/>
                  </a:lnTo>
                  <a:lnTo>
                    <a:pt x="875" y="1767"/>
                  </a:lnTo>
                  <a:lnTo>
                    <a:pt x="875" y="875"/>
                  </a:lnTo>
                  <a:close/>
                  <a:moveTo>
                    <a:pt x="447" y="0"/>
                  </a:moveTo>
                  <a:cubicBezTo>
                    <a:pt x="197" y="0"/>
                    <a:pt x="0" y="197"/>
                    <a:pt x="0" y="446"/>
                  </a:cubicBezTo>
                  <a:lnTo>
                    <a:pt x="0" y="3961"/>
                  </a:lnTo>
                  <a:cubicBezTo>
                    <a:pt x="0" y="4211"/>
                    <a:pt x="197" y="4407"/>
                    <a:pt x="447" y="4407"/>
                  </a:cubicBezTo>
                  <a:cubicBezTo>
                    <a:pt x="678" y="4407"/>
                    <a:pt x="875" y="4211"/>
                    <a:pt x="875" y="3961"/>
                  </a:cubicBezTo>
                  <a:lnTo>
                    <a:pt x="875" y="2641"/>
                  </a:lnTo>
                  <a:lnTo>
                    <a:pt x="1017" y="2641"/>
                  </a:lnTo>
                  <a:lnTo>
                    <a:pt x="1820" y="4176"/>
                  </a:lnTo>
                  <a:cubicBezTo>
                    <a:pt x="1892" y="4318"/>
                    <a:pt x="2052" y="4407"/>
                    <a:pt x="2213" y="4407"/>
                  </a:cubicBezTo>
                  <a:cubicBezTo>
                    <a:pt x="2266" y="4407"/>
                    <a:pt x="2338" y="4390"/>
                    <a:pt x="2409" y="4354"/>
                  </a:cubicBezTo>
                  <a:cubicBezTo>
                    <a:pt x="2623" y="4247"/>
                    <a:pt x="2713" y="3979"/>
                    <a:pt x="2605" y="3765"/>
                  </a:cubicBezTo>
                  <a:lnTo>
                    <a:pt x="2017" y="2641"/>
                  </a:lnTo>
                  <a:lnTo>
                    <a:pt x="2213" y="2641"/>
                  </a:lnTo>
                  <a:cubicBezTo>
                    <a:pt x="2445" y="2641"/>
                    <a:pt x="2641" y="2445"/>
                    <a:pt x="2641" y="2213"/>
                  </a:cubicBezTo>
                  <a:lnTo>
                    <a:pt x="2641" y="446"/>
                  </a:lnTo>
                  <a:cubicBezTo>
                    <a:pt x="2641" y="197"/>
                    <a:pt x="2445" y="0"/>
                    <a:pt x="2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2852950" y="1792800"/>
              <a:ext cx="208775" cy="113475"/>
            </a:xfrm>
            <a:custGeom>
              <a:rect b="b" l="l" r="r" t="t"/>
              <a:pathLst>
                <a:path extrusionOk="0" h="4539" w="8351">
                  <a:moveTo>
                    <a:pt x="912" y="0"/>
                  </a:moveTo>
                  <a:cubicBezTo>
                    <a:pt x="851" y="0"/>
                    <a:pt x="790" y="14"/>
                    <a:pt x="732" y="42"/>
                  </a:cubicBezTo>
                  <a:cubicBezTo>
                    <a:pt x="500" y="149"/>
                    <a:pt x="411" y="417"/>
                    <a:pt x="518" y="631"/>
                  </a:cubicBezTo>
                  <a:cubicBezTo>
                    <a:pt x="554" y="720"/>
                    <a:pt x="572" y="845"/>
                    <a:pt x="536" y="934"/>
                  </a:cubicBezTo>
                  <a:cubicBezTo>
                    <a:pt x="500" y="1041"/>
                    <a:pt x="411" y="1131"/>
                    <a:pt x="322" y="1166"/>
                  </a:cubicBezTo>
                  <a:cubicBezTo>
                    <a:pt x="90" y="1273"/>
                    <a:pt x="1" y="1541"/>
                    <a:pt x="108" y="1755"/>
                  </a:cubicBezTo>
                  <a:cubicBezTo>
                    <a:pt x="179" y="1916"/>
                    <a:pt x="340" y="2005"/>
                    <a:pt x="500" y="2005"/>
                  </a:cubicBezTo>
                  <a:cubicBezTo>
                    <a:pt x="572" y="2005"/>
                    <a:pt x="625" y="2005"/>
                    <a:pt x="696" y="1969"/>
                  </a:cubicBezTo>
                  <a:cubicBezTo>
                    <a:pt x="857" y="1898"/>
                    <a:pt x="1018" y="1773"/>
                    <a:pt x="1143" y="1630"/>
                  </a:cubicBezTo>
                  <a:lnTo>
                    <a:pt x="2891" y="2273"/>
                  </a:lnTo>
                  <a:lnTo>
                    <a:pt x="1143" y="2915"/>
                  </a:lnTo>
                  <a:cubicBezTo>
                    <a:pt x="1018" y="2772"/>
                    <a:pt x="857" y="2647"/>
                    <a:pt x="696" y="2576"/>
                  </a:cubicBezTo>
                  <a:cubicBezTo>
                    <a:pt x="631" y="2546"/>
                    <a:pt x="563" y="2531"/>
                    <a:pt x="498" y="2531"/>
                  </a:cubicBezTo>
                  <a:cubicBezTo>
                    <a:pt x="334" y="2531"/>
                    <a:pt x="184" y="2624"/>
                    <a:pt x="108" y="2790"/>
                  </a:cubicBezTo>
                  <a:cubicBezTo>
                    <a:pt x="1" y="3004"/>
                    <a:pt x="90" y="3272"/>
                    <a:pt x="322" y="3361"/>
                  </a:cubicBezTo>
                  <a:cubicBezTo>
                    <a:pt x="411" y="3415"/>
                    <a:pt x="500" y="3504"/>
                    <a:pt x="536" y="3593"/>
                  </a:cubicBezTo>
                  <a:cubicBezTo>
                    <a:pt x="572" y="3700"/>
                    <a:pt x="554" y="3807"/>
                    <a:pt x="518" y="3914"/>
                  </a:cubicBezTo>
                  <a:cubicBezTo>
                    <a:pt x="411" y="4128"/>
                    <a:pt x="500" y="4396"/>
                    <a:pt x="732" y="4503"/>
                  </a:cubicBezTo>
                  <a:cubicBezTo>
                    <a:pt x="786" y="4521"/>
                    <a:pt x="857" y="4539"/>
                    <a:pt x="911" y="4539"/>
                  </a:cubicBezTo>
                  <a:cubicBezTo>
                    <a:pt x="1089" y="4539"/>
                    <a:pt x="1232" y="4449"/>
                    <a:pt x="1321" y="4289"/>
                  </a:cubicBezTo>
                  <a:cubicBezTo>
                    <a:pt x="1392" y="4110"/>
                    <a:pt x="1428" y="3932"/>
                    <a:pt x="1428" y="3736"/>
                  </a:cubicBezTo>
                  <a:lnTo>
                    <a:pt x="4176" y="2737"/>
                  </a:lnTo>
                  <a:lnTo>
                    <a:pt x="6924" y="3736"/>
                  </a:lnTo>
                  <a:cubicBezTo>
                    <a:pt x="6924" y="3932"/>
                    <a:pt x="6959" y="4110"/>
                    <a:pt x="7048" y="4289"/>
                  </a:cubicBezTo>
                  <a:cubicBezTo>
                    <a:pt x="7120" y="4449"/>
                    <a:pt x="7280" y="4539"/>
                    <a:pt x="7441" y="4539"/>
                  </a:cubicBezTo>
                  <a:cubicBezTo>
                    <a:pt x="7512" y="4539"/>
                    <a:pt x="7566" y="4521"/>
                    <a:pt x="7637" y="4503"/>
                  </a:cubicBezTo>
                  <a:cubicBezTo>
                    <a:pt x="7851" y="4396"/>
                    <a:pt x="7941" y="4128"/>
                    <a:pt x="7851" y="3914"/>
                  </a:cubicBezTo>
                  <a:cubicBezTo>
                    <a:pt x="7798" y="3807"/>
                    <a:pt x="7798" y="3700"/>
                    <a:pt x="7834" y="3593"/>
                  </a:cubicBezTo>
                  <a:cubicBezTo>
                    <a:pt x="7869" y="3504"/>
                    <a:pt x="7941" y="3415"/>
                    <a:pt x="8048" y="3361"/>
                  </a:cubicBezTo>
                  <a:cubicBezTo>
                    <a:pt x="8262" y="3272"/>
                    <a:pt x="8351" y="3004"/>
                    <a:pt x="8262" y="2790"/>
                  </a:cubicBezTo>
                  <a:cubicBezTo>
                    <a:pt x="8185" y="2624"/>
                    <a:pt x="8026" y="2531"/>
                    <a:pt x="7863" y="2531"/>
                  </a:cubicBezTo>
                  <a:cubicBezTo>
                    <a:pt x="7799" y="2531"/>
                    <a:pt x="7734" y="2546"/>
                    <a:pt x="7673" y="2576"/>
                  </a:cubicBezTo>
                  <a:cubicBezTo>
                    <a:pt x="7495" y="2647"/>
                    <a:pt x="7352" y="2772"/>
                    <a:pt x="7227" y="2915"/>
                  </a:cubicBezTo>
                  <a:lnTo>
                    <a:pt x="5478" y="2273"/>
                  </a:lnTo>
                  <a:lnTo>
                    <a:pt x="7227" y="1630"/>
                  </a:lnTo>
                  <a:cubicBezTo>
                    <a:pt x="7352" y="1773"/>
                    <a:pt x="7495" y="1898"/>
                    <a:pt x="7673" y="1969"/>
                  </a:cubicBezTo>
                  <a:cubicBezTo>
                    <a:pt x="7726" y="2005"/>
                    <a:pt x="7798" y="2005"/>
                    <a:pt x="7851" y="2005"/>
                  </a:cubicBezTo>
                  <a:cubicBezTo>
                    <a:pt x="8030" y="2005"/>
                    <a:pt x="8190" y="1916"/>
                    <a:pt x="8262" y="1755"/>
                  </a:cubicBezTo>
                  <a:cubicBezTo>
                    <a:pt x="8351" y="1541"/>
                    <a:pt x="8262" y="1273"/>
                    <a:pt x="8048" y="1166"/>
                  </a:cubicBezTo>
                  <a:cubicBezTo>
                    <a:pt x="7941" y="1131"/>
                    <a:pt x="7869" y="1041"/>
                    <a:pt x="7834" y="934"/>
                  </a:cubicBezTo>
                  <a:cubicBezTo>
                    <a:pt x="7798" y="845"/>
                    <a:pt x="7798" y="720"/>
                    <a:pt x="7851" y="631"/>
                  </a:cubicBezTo>
                  <a:cubicBezTo>
                    <a:pt x="7941" y="417"/>
                    <a:pt x="7851" y="149"/>
                    <a:pt x="7637" y="42"/>
                  </a:cubicBezTo>
                  <a:cubicBezTo>
                    <a:pt x="7575" y="14"/>
                    <a:pt x="7512" y="0"/>
                    <a:pt x="7450" y="0"/>
                  </a:cubicBezTo>
                  <a:cubicBezTo>
                    <a:pt x="7282" y="0"/>
                    <a:pt x="7127" y="100"/>
                    <a:pt x="7048" y="256"/>
                  </a:cubicBezTo>
                  <a:cubicBezTo>
                    <a:pt x="6959" y="435"/>
                    <a:pt x="6924" y="613"/>
                    <a:pt x="6924" y="809"/>
                  </a:cubicBezTo>
                  <a:lnTo>
                    <a:pt x="4176" y="1809"/>
                  </a:lnTo>
                  <a:lnTo>
                    <a:pt x="1428" y="809"/>
                  </a:lnTo>
                  <a:cubicBezTo>
                    <a:pt x="1428" y="613"/>
                    <a:pt x="1392" y="435"/>
                    <a:pt x="1321" y="256"/>
                  </a:cubicBezTo>
                  <a:cubicBezTo>
                    <a:pt x="1243" y="100"/>
                    <a:pt x="1078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" name="Google Shape;761;p34"/>
          <p:cNvGrpSpPr/>
          <p:nvPr/>
        </p:nvGrpSpPr>
        <p:grpSpPr>
          <a:xfrm>
            <a:off x="5313325" y="2032150"/>
            <a:ext cx="376500" cy="376500"/>
            <a:chOff x="2203925" y="2821575"/>
            <a:chExt cx="376500" cy="376500"/>
          </a:xfrm>
        </p:grpSpPr>
        <p:sp>
          <p:nvSpPr>
            <p:cNvPr id="762" name="Google Shape;762;p34"/>
            <p:cNvSpPr/>
            <p:nvPr/>
          </p:nvSpPr>
          <p:spPr>
            <a:xfrm>
              <a:off x="2261475" y="2931750"/>
              <a:ext cx="261425" cy="140100"/>
            </a:xfrm>
            <a:custGeom>
              <a:rect b="b" l="l" r="r" t="t"/>
              <a:pathLst>
                <a:path extrusionOk="0" h="5604" w="10457">
                  <a:moveTo>
                    <a:pt x="5817" y="1178"/>
                  </a:moveTo>
                  <a:cubicBezTo>
                    <a:pt x="6067" y="1178"/>
                    <a:pt x="6263" y="1375"/>
                    <a:pt x="6263" y="1624"/>
                  </a:cubicBezTo>
                  <a:cubicBezTo>
                    <a:pt x="6263" y="1874"/>
                    <a:pt x="6067" y="2071"/>
                    <a:pt x="5817" y="2071"/>
                  </a:cubicBezTo>
                  <a:lnTo>
                    <a:pt x="4639" y="2071"/>
                  </a:lnTo>
                  <a:cubicBezTo>
                    <a:pt x="4390" y="2071"/>
                    <a:pt x="4193" y="1874"/>
                    <a:pt x="4193" y="1624"/>
                  </a:cubicBezTo>
                  <a:cubicBezTo>
                    <a:pt x="4193" y="1375"/>
                    <a:pt x="4390" y="1178"/>
                    <a:pt x="4639" y="1178"/>
                  </a:cubicBezTo>
                  <a:close/>
                  <a:moveTo>
                    <a:pt x="8761" y="3248"/>
                  </a:moveTo>
                  <a:cubicBezTo>
                    <a:pt x="8993" y="3248"/>
                    <a:pt x="9189" y="3444"/>
                    <a:pt x="9189" y="3676"/>
                  </a:cubicBezTo>
                  <a:cubicBezTo>
                    <a:pt x="9189" y="3926"/>
                    <a:pt x="8993" y="4122"/>
                    <a:pt x="8761" y="4122"/>
                  </a:cubicBezTo>
                  <a:lnTo>
                    <a:pt x="6995" y="4122"/>
                  </a:lnTo>
                  <a:cubicBezTo>
                    <a:pt x="6745" y="4122"/>
                    <a:pt x="6549" y="3926"/>
                    <a:pt x="6549" y="3676"/>
                  </a:cubicBezTo>
                  <a:cubicBezTo>
                    <a:pt x="6549" y="3444"/>
                    <a:pt x="6745" y="3248"/>
                    <a:pt x="6995" y="3248"/>
                  </a:cubicBezTo>
                  <a:close/>
                  <a:moveTo>
                    <a:pt x="500" y="1"/>
                  </a:moveTo>
                  <a:lnTo>
                    <a:pt x="0" y="5603"/>
                  </a:lnTo>
                  <a:lnTo>
                    <a:pt x="2141" y="5603"/>
                  </a:lnTo>
                  <a:lnTo>
                    <a:pt x="2141" y="5229"/>
                  </a:lnTo>
                  <a:cubicBezTo>
                    <a:pt x="1624" y="5050"/>
                    <a:pt x="1249" y="4551"/>
                    <a:pt x="1249" y="3980"/>
                  </a:cubicBezTo>
                  <a:cubicBezTo>
                    <a:pt x="1249" y="3248"/>
                    <a:pt x="1856" y="2659"/>
                    <a:pt x="2587" y="2659"/>
                  </a:cubicBezTo>
                  <a:cubicBezTo>
                    <a:pt x="3319" y="2659"/>
                    <a:pt x="3908" y="3248"/>
                    <a:pt x="3908" y="3980"/>
                  </a:cubicBezTo>
                  <a:cubicBezTo>
                    <a:pt x="3908" y="4551"/>
                    <a:pt x="3533" y="5050"/>
                    <a:pt x="3016" y="5229"/>
                  </a:cubicBezTo>
                  <a:lnTo>
                    <a:pt x="3016" y="5603"/>
                  </a:lnTo>
                  <a:lnTo>
                    <a:pt x="6549" y="5603"/>
                  </a:lnTo>
                  <a:lnTo>
                    <a:pt x="6549" y="5443"/>
                  </a:lnTo>
                  <a:cubicBezTo>
                    <a:pt x="6549" y="5211"/>
                    <a:pt x="6745" y="5015"/>
                    <a:pt x="6995" y="5015"/>
                  </a:cubicBezTo>
                  <a:cubicBezTo>
                    <a:pt x="7244" y="5015"/>
                    <a:pt x="7441" y="5211"/>
                    <a:pt x="7441" y="5443"/>
                  </a:cubicBezTo>
                  <a:lnTo>
                    <a:pt x="7441" y="5603"/>
                  </a:lnTo>
                  <a:lnTo>
                    <a:pt x="8315" y="5603"/>
                  </a:lnTo>
                  <a:lnTo>
                    <a:pt x="8315" y="5443"/>
                  </a:lnTo>
                  <a:cubicBezTo>
                    <a:pt x="8315" y="5211"/>
                    <a:pt x="8511" y="5015"/>
                    <a:pt x="8761" y="5015"/>
                  </a:cubicBezTo>
                  <a:cubicBezTo>
                    <a:pt x="8993" y="5015"/>
                    <a:pt x="9189" y="5211"/>
                    <a:pt x="9189" y="5443"/>
                  </a:cubicBezTo>
                  <a:lnTo>
                    <a:pt x="9189" y="5603"/>
                  </a:lnTo>
                  <a:lnTo>
                    <a:pt x="10456" y="5603"/>
                  </a:lnTo>
                  <a:lnTo>
                    <a:pt x="99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2531775" y="2888050"/>
              <a:ext cx="48650" cy="183800"/>
            </a:xfrm>
            <a:custGeom>
              <a:rect b="b" l="l" r="r" t="t"/>
              <a:pathLst>
                <a:path extrusionOk="0" h="7352" w="1946">
                  <a:moveTo>
                    <a:pt x="1946" y="0"/>
                  </a:moveTo>
                  <a:lnTo>
                    <a:pt x="1" y="1499"/>
                  </a:lnTo>
                  <a:lnTo>
                    <a:pt x="536" y="7351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2315000" y="3020075"/>
              <a:ext cx="21875" cy="22325"/>
            </a:xfrm>
            <a:custGeom>
              <a:rect b="b" l="l" r="r" t="t"/>
              <a:pathLst>
                <a:path extrusionOk="0" h="893" w="875">
                  <a:moveTo>
                    <a:pt x="446" y="1"/>
                  </a:moveTo>
                  <a:cubicBezTo>
                    <a:pt x="197" y="1"/>
                    <a:pt x="0" y="197"/>
                    <a:pt x="0" y="447"/>
                  </a:cubicBezTo>
                  <a:cubicBezTo>
                    <a:pt x="0" y="697"/>
                    <a:pt x="197" y="893"/>
                    <a:pt x="446" y="893"/>
                  </a:cubicBezTo>
                  <a:cubicBezTo>
                    <a:pt x="678" y="893"/>
                    <a:pt x="875" y="697"/>
                    <a:pt x="875" y="447"/>
                  </a:cubicBezTo>
                  <a:cubicBezTo>
                    <a:pt x="875" y="197"/>
                    <a:pt x="678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2240050" y="2888050"/>
              <a:ext cx="304250" cy="21875"/>
            </a:xfrm>
            <a:custGeom>
              <a:rect b="b" l="l" r="r" t="t"/>
              <a:pathLst>
                <a:path extrusionOk="0" h="875" w="12170">
                  <a:moveTo>
                    <a:pt x="1" y="0"/>
                  </a:moveTo>
                  <a:lnTo>
                    <a:pt x="1125" y="875"/>
                  </a:lnTo>
                  <a:lnTo>
                    <a:pt x="11045" y="875"/>
                  </a:lnTo>
                  <a:lnTo>
                    <a:pt x="121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>
              <a:off x="2203925" y="2888050"/>
              <a:ext cx="48650" cy="183800"/>
            </a:xfrm>
            <a:custGeom>
              <a:rect b="b" l="l" r="r" t="t"/>
              <a:pathLst>
                <a:path extrusionOk="0" h="7352" w="1946">
                  <a:moveTo>
                    <a:pt x="1" y="0"/>
                  </a:moveTo>
                  <a:lnTo>
                    <a:pt x="1410" y="7351"/>
                  </a:lnTo>
                  <a:lnTo>
                    <a:pt x="1945" y="14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2203925" y="2821575"/>
              <a:ext cx="376500" cy="44200"/>
            </a:xfrm>
            <a:custGeom>
              <a:rect b="b" l="l" r="r" t="t"/>
              <a:pathLst>
                <a:path extrusionOk="0" h="1768" w="15060">
                  <a:moveTo>
                    <a:pt x="447" y="1"/>
                  </a:moveTo>
                  <a:cubicBezTo>
                    <a:pt x="197" y="1"/>
                    <a:pt x="1" y="197"/>
                    <a:pt x="1" y="447"/>
                  </a:cubicBezTo>
                  <a:lnTo>
                    <a:pt x="1" y="1321"/>
                  </a:lnTo>
                  <a:cubicBezTo>
                    <a:pt x="1" y="1571"/>
                    <a:pt x="197" y="1767"/>
                    <a:pt x="447" y="1767"/>
                  </a:cubicBezTo>
                  <a:lnTo>
                    <a:pt x="15060" y="1767"/>
                  </a:lnTo>
                  <a:lnTo>
                    <a:pt x="15060" y="447"/>
                  </a:lnTo>
                  <a:cubicBezTo>
                    <a:pt x="15060" y="197"/>
                    <a:pt x="14863" y="1"/>
                    <a:pt x="146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2203925" y="3093675"/>
              <a:ext cx="376500" cy="36600"/>
            </a:xfrm>
            <a:custGeom>
              <a:rect b="b" l="l" r="r" t="t"/>
              <a:pathLst>
                <a:path extrusionOk="0" h="1464" w="15060">
                  <a:moveTo>
                    <a:pt x="946" y="1"/>
                  </a:moveTo>
                  <a:lnTo>
                    <a:pt x="1" y="1464"/>
                  </a:lnTo>
                  <a:lnTo>
                    <a:pt x="15060" y="1464"/>
                  </a:lnTo>
                  <a:lnTo>
                    <a:pt x="14114" y="1"/>
                  </a:lnTo>
                  <a:lnTo>
                    <a:pt x="11491" y="1"/>
                  </a:lnTo>
                  <a:lnTo>
                    <a:pt x="11491" y="143"/>
                  </a:lnTo>
                  <a:cubicBezTo>
                    <a:pt x="11491" y="393"/>
                    <a:pt x="11295" y="589"/>
                    <a:pt x="11063" y="589"/>
                  </a:cubicBezTo>
                  <a:cubicBezTo>
                    <a:pt x="10813" y="589"/>
                    <a:pt x="10617" y="393"/>
                    <a:pt x="10617" y="143"/>
                  </a:cubicBezTo>
                  <a:lnTo>
                    <a:pt x="10617" y="1"/>
                  </a:lnTo>
                  <a:lnTo>
                    <a:pt x="9743" y="1"/>
                  </a:lnTo>
                  <a:lnTo>
                    <a:pt x="9743" y="143"/>
                  </a:lnTo>
                  <a:cubicBezTo>
                    <a:pt x="9743" y="393"/>
                    <a:pt x="9546" y="589"/>
                    <a:pt x="9297" y="589"/>
                  </a:cubicBezTo>
                  <a:cubicBezTo>
                    <a:pt x="9047" y="589"/>
                    <a:pt x="8851" y="393"/>
                    <a:pt x="8851" y="143"/>
                  </a:cubicBezTo>
                  <a:lnTo>
                    <a:pt x="8851" y="1"/>
                  </a:lnTo>
                  <a:lnTo>
                    <a:pt x="5318" y="1"/>
                  </a:lnTo>
                  <a:lnTo>
                    <a:pt x="5318" y="143"/>
                  </a:lnTo>
                  <a:cubicBezTo>
                    <a:pt x="5318" y="393"/>
                    <a:pt x="5121" y="589"/>
                    <a:pt x="4889" y="589"/>
                  </a:cubicBezTo>
                  <a:cubicBezTo>
                    <a:pt x="4640" y="589"/>
                    <a:pt x="4443" y="393"/>
                    <a:pt x="4443" y="143"/>
                  </a:cubicBezTo>
                  <a:lnTo>
                    <a:pt x="4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>
              <a:off x="2203925" y="3152550"/>
              <a:ext cx="376500" cy="45525"/>
            </a:xfrm>
            <a:custGeom>
              <a:rect b="b" l="l" r="r" t="t"/>
              <a:pathLst>
                <a:path extrusionOk="0" h="1821" w="15060">
                  <a:moveTo>
                    <a:pt x="1" y="1"/>
                  </a:moveTo>
                  <a:lnTo>
                    <a:pt x="1" y="1375"/>
                  </a:lnTo>
                  <a:cubicBezTo>
                    <a:pt x="1" y="1625"/>
                    <a:pt x="197" y="1821"/>
                    <a:pt x="447" y="1821"/>
                  </a:cubicBezTo>
                  <a:lnTo>
                    <a:pt x="14614" y="1821"/>
                  </a:lnTo>
                  <a:cubicBezTo>
                    <a:pt x="14863" y="1821"/>
                    <a:pt x="15060" y="1625"/>
                    <a:pt x="15060" y="1375"/>
                  </a:cubicBezTo>
                  <a:lnTo>
                    <a:pt x="15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" name="Google Shape;770;p34"/>
          <p:cNvGrpSpPr/>
          <p:nvPr/>
        </p:nvGrpSpPr>
        <p:grpSpPr>
          <a:xfrm>
            <a:off x="1033038" y="2032150"/>
            <a:ext cx="380075" cy="376500"/>
            <a:chOff x="1636525" y="1660475"/>
            <a:chExt cx="380075" cy="376500"/>
          </a:xfrm>
        </p:grpSpPr>
        <p:sp>
          <p:nvSpPr>
            <p:cNvPr id="771" name="Google Shape;771;p34"/>
            <p:cNvSpPr/>
            <p:nvPr/>
          </p:nvSpPr>
          <p:spPr>
            <a:xfrm>
              <a:off x="1636525" y="1923850"/>
              <a:ext cx="182025" cy="113125"/>
            </a:xfrm>
            <a:custGeom>
              <a:rect b="b" l="l" r="r" t="t"/>
              <a:pathLst>
                <a:path extrusionOk="0" h="4525" w="7281">
                  <a:moveTo>
                    <a:pt x="2120" y="1516"/>
                  </a:moveTo>
                  <a:cubicBezTo>
                    <a:pt x="2170" y="1516"/>
                    <a:pt x="2220" y="1525"/>
                    <a:pt x="2267" y="1545"/>
                  </a:cubicBezTo>
                  <a:cubicBezTo>
                    <a:pt x="2499" y="1634"/>
                    <a:pt x="2624" y="1884"/>
                    <a:pt x="2534" y="2116"/>
                  </a:cubicBezTo>
                  <a:cubicBezTo>
                    <a:pt x="2478" y="2300"/>
                    <a:pt x="2297" y="2405"/>
                    <a:pt x="2118" y="2405"/>
                  </a:cubicBezTo>
                  <a:cubicBezTo>
                    <a:pt x="2072" y="2405"/>
                    <a:pt x="2025" y="2398"/>
                    <a:pt x="1981" y="2383"/>
                  </a:cubicBezTo>
                  <a:cubicBezTo>
                    <a:pt x="1749" y="2294"/>
                    <a:pt x="1624" y="2044"/>
                    <a:pt x="1714" y="1812"/>
                  </a:cubicBezTo>
                  <a:cubicBezTo>
                    <a:pt x="1769" y="1632"/>
                    <a:pt x="1944" y="1516"/>
                    <a:pt x="2120" y="1516"/>
                  </a:cubicBezTo>
                  <a:close/>
                  <a:moveTo>
                    <a:pt x="1995" y="1"/>
                  </a:moveTo>
                  <a:cubicBezTo>
                    <a:pt x="1774" y="1"/>
                    <a:pt x="1552" y="39"/>
                    <a:pt x="1339" y="117"/>
                  </a:cubicBezTo>
                  <a:cubicBezTo>
                    <a:pt x="804" y="314"/>
                    <a:pt x="393" y="724"/>
                    <a:pt x="197" y="1259"/>
                  </a:cubicBezTo>
                  <a:cubicBezTo>
                    <a:pt x="1" y="1795"/>
                    <a:pt x="54" y="2383"/>
                    <a:pt x="340" y="2865"/>
                  </a:cubicBezTo>
                  <a:cubicBezTo>
                    <a:pt x="625" y="3365"/>
                    <a:pt x="1107" y="3704"/>
                    <a:pt x="1660" y="3793"/>
                  </a:cubicBezTo>
                  <a:lnTo>
                    <a:pt x="5835" y="4507"/>
                  </a:lnTo>
                  <a:cubicBezTo>
                    <a:pt x="5889" y="4524"/>
                    <a:pt x="5960" y="4524"/>
                    <a:pt x="6032" y="4524"/>
                  </a:cubicBezTo>
                  <a:cubicBezTo>
                    <a:pt x="6495" y="4524"/>
                    <a:pt x="6924" y="4239"/>
                    <a:pt x="7102" y="3775"/>
                  </a:cubicBezTo>
                  <a:cubicBezTo>
                    <a:pt x="7281" y="3258"/>
                    <a:pt x="7084" y="2669"/>
                    <a:pt x="6602" y="2383"/>
                  </a:cubicBezTo>
                  <a:lnTo>
                    <a:pt x="2963" y="260"/>
                  </a:lnTo>
                  <a:cubicBezTo>
                    <a:pt x="2662" y="88"/>
                    <a:pt x="2329" y="1"/>
                    <a:pt x="1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>
              <a:off x="1834575" y="1923850"/>
              <a:ext cx="182025" cy="113125"/>
            </a:xfrm>
            <a:custGeom>
              <a:rect b="b" l="l" r="r" t="t"/>
              <a:pathLst>
                <a:path extrusionOk="0" h="4525" w="7281">
                  <a:moveTo>
                    <a:pt x="5152" y="1523"/>
                  </a:moveTo>
                  <a:cubicBezTo>
                    <a:pt x="5331" y="1523"/>
                    <a:pt x="5511" y="1628"/>
                    <a:pt x="5568" y="1812"/>
                  </a:cubicBezTo>
                  <a:cubicBezTo>
                    <a:pt x="5657" y="2044"/>
                    <a:pt x="5532" y="2294"/>
                    <a:pt x="5300" y="2383"/>
                  </a:cubicBezTo>
                  <a:cubicBezTo>
                    <a:pt x="5256" y="2398"/>
                    <a:pt x="5209" y="2405"/>
                    <a:pt x="5163" y="2405"/>
                  </a:cubicBezTo>
                  <a:cubicBezTo>
                    <a:pt x="4984" y="2405"/>
                    <a:pt x="4804" y="2300"/>
                    <a:pt x="4747" y="2116"/>
                  </a:cubicBezTo>
                  <a:cubicBezTo>
                    <a:pt x="4658" y="1884"/>
                    <a:pt x="4783" y="1634"/>
                    <a:pt x="5015" y="1545"/>
                  </a:cubicBezTo>
                  <a:cubicBezTo>
                    <a:pt x="5059" y="1530"/>
                    <a:pt x="5105" y="1523"/>
                    <a:pt x="5152" y="1523"/>
                  </a:cubicBezTo>
                  <a:close/>
                  <a:moveTo>
                    <a:pt x="5287" y="1"/>
                  </a:moveTo>
                  <a:cubicBezTo>
                    <a:pt x="4955" y="1"/>
                    <a:pt x="4626" y="88"/>
                    <a:pt x="4337" y="260"/>
                  </a:cubicBezTo>
                  <a:lnTo>
                    <a:pt x="679" y="2383"/>
                  </a:lnTo>
                  <a:cubicBezTo>
                    <a:pt x="197" y="2669"/>
                    <a:pt x="1" y="3258"/>
                    <a:pt x="179" y="3775"/>
                  </a:cubicBezTo>
                  <a:cubicBezTo>
                    <a:pt x="358" y="4239"/>
                    <a:pt x="786" y="4524"/>
                    <a:pt x="1268" y="4524"/>
                  </a:cubicBezTo>
                  <a:cubicBezTo>
                    <a:pt x="1321" y="4524"/>
                    <a:pt x="1393" y="4524"/>
                    <a:pt x="1446" y="4507"/>
                  </a:cubicBezTo>
                  <a:lnTo>
                    <a:pt x="5621" y="3793"/>
                  </a:lnTo>
                  <a:cubicBezTo>
                    <a:pt x="6174" y="3704"/>
                    <a:pt x="6656" y="3365"/>
                    <a:pt x="6942" y="2865"/>
                  </a:cubicBezTo>
                  <a:cubicBezTo>
                    <a:pt x="7227" y="2383"/>
                    <a:pt x="7281" y="1795"/>
                    <a:pt x="7084" y="1259"/>
                  </a:cubicBezTo>
                  <a:cubicBezTo>
                    <a:pt x="6906" y="724"/>
                    <a:pt x="6478" y="314"/>
                    <a:pt x="5942" y="117"/>
                  </a:cubicBezTo>
                  <a:cubicBezTo>
                    <a:pt x="5729" y="39"/>
                    <a:pt x="5507" y="1"/>
                    <a:pt x="5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>
              <a:off x="1782400" y="1730500"/>
              <a:ext cx="88350" cy="88350"/>
            </a:xfrm>
            <a:custGeom>
              <a:rect b="b" l="l" r="r" t="t"/>
              <a:pathLst>
                <a:path extrusionOk="0" h="3534" w="3534">
                  <a:moveTo>
                    <a:pt x="1767" y="1"/>
                  </a:moveTo>
                  <a:cubicBezTo>
                    <a:pt x="803" y="1"/>
                    <a:pt x="0" y="786"/>
                    <a:pt x="0" y="1767"/>
                  </a:cubicBezTo>
                  <a:cubicBezTo>
                    <a:pt x="0" y="2731"/>
                    <a:pt x="803" y="3533"/>
                    <a:pt x="1767" y="3533"/>
                  </a:cubicBezTo>
                  <a:cubicBezTo>
                    <a:pt x="2748" y="3533"/>
                    <a:pt x="3533" y="2731"/>
                    <a:pt x="3533" y="1767"/>
                  </a:cubicBezTo>
                  <a:cubicBezTo>
                    <a:pt x="3533" y="786"/>
                    <a:pt x="2748" y="1"/>
                    <a:pt x="1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>
              <a:off x="1815400" y="1844250"/>
              <a:ext cx="22325" cy="66500"/>
            </a:xfrm>
            <a:custGeom>
              <a:rect b="b" l="l" r="r" t="t"/>
              <a:pathLst>
                <a:path extrusionOk="0" h="2660" w="893">
                  <a:moveTo>
                    <a:pt x="447" y="0"/>
                  </a:moveTo>
                  <a:cubicBezTo>
                    <a:pt x="197" y="0"/>
                    <a:pt x="1" y="197"/>
                    <a:pt x="1" y="447"/>
                  </a:cubicBezTo>
                  <a:lnTo>
                    <a:pt x="1" y="2213"/>
                  </a:lnTo>
                  <a:cubicBezTo>
                    <a:pt x="1" y="2463"/>
                    <a:pt x="197" y="2659"/>
                    <a:pt x="447" y="2659"/>
                  </a:cubicBezTo>
                  <a:cubicBezTo>
                    <a:pt x="696" y="2659"/>
                    <a:pt x="893" y="2463"/>
                    <a:pt x="893" y="2213"/>
                  </a:cubicBezTo>
                  <a:lnTo>
                    <a:pt x="893" y="447"/>
                  </a:lnTo>
                  <a:cubicBezTo>
                    <a:pt x="893" y="197"/>
                    <a:pt x="696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>
              <a:off x="1771250" y="1829525"/>
              <a:ext cx="22325" cy="66500"/>
            </a:xfrm>
            <a:custGeom>
              <a:rect b="b" l="l" r="r" t="t"/>
              <a:pathLst>
                <a:path extrusionOk="0" h="2660" w="893">
                  <a:moveTo>
                    <a:pt x="446" y="1"/>
                  </a:moveTo>
                  <a:cubicBezTo>
                    <a:pt x="196" y="1"/>
                    <a:pt x="0" y="197"/>
                    <a:pt x="0" y="447"/>
                  </a:cubicBezTo>
                  <a:lnTo>
                    <a:pt x="0" y="2213"/>
                  </a:lnTo>
                  <a:cubicBezTo>
                    <a:pt x="0" y="2463"/>
                    <a:pt x="196" y="2659"/>
                    <a:pt x="446" y="2659"/>
                  </a:cubicBezTo>
                  <a:cubicBezTo>
                    <a:pt x="696" y="2659"/>
                    <a:pt x="892" y="2463"/>
                    <a:pt x="892" y="2213"/>
                  </a:cubicBezTo>
                  <a:lnTo>
                    <a:pt x="892" y="447"/>
                  </a:lnTo>
                  <a:cubicBezTo>
                    <a:pt x="892" y="197"/>
                    <a:pt x="696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>
              <a:off x="1859575" y="1829525"/>
              <a:ext cx="22325" cy="66500"/>
            </a:xfrm>
            <a:custGeom>
              <a:rect b="b" l="l" r="r" t="t"/>
              <a:pathLst>
                <a:path extrusionOk="0" h="2660" w="893">
                  <a:moveTo>
                    <a:pt x="446" y="1"/>
                  </a:moveTo>
                  <a:cubicBezTo>
                    <a:pt x="196" y="1"/>
                    <a:pt x="0" y="197"/>
                    <a:pt x="0" y="447"/>
                  </a:cubicBezTo>
                  <a:lnTo>
                    <a:pt x="0" y="2213"/>
                  </a:lnTo>
                  <a:cubicBezTo>
                    <a:pt x="0" y="2463"/>
                    <a:pt x="196" y="2659"/>
                    <a:pt x="446" y="2659"/>
                  </a:cubicBezTo>
                  <a:cubicBezTo>
                    <a:pt x="696" y="2659"/>
                    <a:pt x="892" y="2463"/>
                    <a:pt x="892" y="2213"/>
                  </a:cubicBezTo>
                  <a:lnTo>
                    <a:pt x="892" y="447"/>
                  </a:lnTo>
                  <a:cubicBezTo>
                    <a:pt x="892" y="197"/>
                    <a:pt x="696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>
              <a:off x="1638325" y="1804100"/>
              <a:ext cx="66025" cy="66050"/>
            </a:xfrm>
            <a:custGeom>
              <a:rect b="b" l="l" r="r" t="t"/>
              <a:pathLst>
                <a:path extrusionOk="0" h="2642" w="2641">
                  <a:moveTo>
                    <a:pt x="1320" y="1"/>
                  </a:moveTo>
                  <a:cubicBezTo>
                    <a:pt x="589" y="1"/>
                    <a:pt x="0" y="589"/>
                    <a:pt x="0" y="1321"/>
                  </a:cubicBezTo>
                  <a:cubicBezTo>
                    <a:pt x="0" y="2053"/>
                    <a:pt x="589" y="2641"/>
                    <a:pt x="1320" y="2641"/>
                  </a:cubicBezTo>
                  <a:cubicBezTo>
                    <a:pt x="2052" y="2641"/>
                    <a:pt x="2641" y="2053"/>
                    <a:pt x="2641" y="1321"/>
                  </a:cubicBezTo>
                  <a:cubicBezTo>
                    <a:pt x="2641" y="589"/>
                    <a:pt x="2052" y="1"/>
                    <a:pt x="1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>
              <a:off x="1948775" y="1804100"/>
              <a:ext cx="66050" cy="66050"/>
            </a:xfrm>
            <a:custGeom>
              <a:rect b="b" l="l" r="r" t="t"/>
              <a:pathLst>
                <a:path extrusionOk="0" h="2642" w="2642">
                  <a:moveTo>
                    <a:pt x="1321" y="1"/>
                  </a:moveTo>
                  <a:cubicBezTo>
                    <a:pt x="589" y="1"/>
                    <a:pt x="1" y="589"/>
                    <a:pt x="1" y="1321"/>
                  </a:cubicBezTo>
                  <a:cubicBezTo>
                    <a:pt x="1" y="2053"/>
                    <a:pt x="589" y="2641"/>
                    <a:pt x="1321" y="2641"/>
                  </a:cubicBezTo>
                  <a:cubicBezTo>
                    <a:pt x="2052" y="2641"/>
                    <a:pt x="2641" y="2053"/>
                    <a:pt x="2641" y="1321"/>
                  </a:cubicBezTo>
                  <a:cubicBezTo>
                    <a:pt x="2641" y="589"/>
                    <a:pt x="2052" y="1"/>
                    <a:pt x="1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>
              <a:off x="1638325" y="1660475"/>
              <a:ext cx="95475" cy="95925"/>
            </a:xfrm>
            <a:custGeom>
              <a:rect b="b" l="l" r="r" t="t"/>
              <a:pathLst>
                <a:path extrusionOk="0" h="3837" w="3819">
                  <a:moveTo>
                    <a:pt x="446" y="0"/>
                  </a:moveTo>
                  <a:cubicBezTo>
                    <a:pt x="196" y="0"/>
                    <a:pt x="0" y="197"/>
                    <a:pt x="0" y="446"/>
                  </a:cubicBezTo>
                  <a:lnTo>
                    <a:pt x="0" y="3390"/>
                  </a:lnTo>
                  <a:cubicBezTo>
                    <a:pt x="0" y="3622"/>
                    <a:pt x="196" y="3836"/>
                    <a:pt x="446" y="3836"/>
                  </a:cubicBezTo>
                  <a:cubicBezTo>
                    <a:pt x="2302" y="3836"/>
                    <a:pt x="3818" y="2302"/>
                    <a:pt x="3818" y="446"/>
                  </a:cubicBezTo>
                  <a:cubicBezTo>
                    <a:pt x="3818" y="197"/>
                    <a:pt x="3622" y="0"/>
                    <a:pt x="3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1919325" y="1660475"/>
              <a:ext cx="95500" cy="95925"/>
            </a:xfrm>
            <a:custGeom>
              <a:rect b="b" l="l" r="r" t="t"/>
              <a:pathLst>
                <a:path extrusionOk="0" h="3837" w="3820">
                  <a:moveTo>
                    <a:pt x="429" y="0"/>
                  </a:moveTo>
                  <a:cubicBezTo>
                    <a:pt x="197" y="0"/>
                    <a:pt x="1" y="197"/>
                    <a:pt x="1" y="446"/>
                  </a:cubicBezTo>
                  <a:cubicBezTo>
                    <a:pt x="1" y="2302"/>
                    <a:pt x="1518" y="3836"/>
                    <a:pt x="3373" y="3836"/>
                  </a:cubicBezTo>
                  <a:cubicBezTo>
                    <a:pt x="3623" y="3836"/>
                    <a:pt x="3819" y="3622"/>
                    <a:pt x="3819" y="3390"/>
                  </a:cubicBezTo>
                  <a:lnTo>
                    <a:pt x="3819" y="446"/>
                  </a:lnTo>
                  <a:cubicBezTo>
                    <a:pt x="3819" y="197"/>
                    <a:pt x="3623" y="0"/>
                    <a:pt x="3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35"/>
          <p:cNvSpPr txBox="1"/>
          <p:nvPr>
            <p:ph type="title"/>
          </p:nvPr>
        </p:nvSpPr>
        <p:spPr>
          <a:xfrm>
            <a:off x="100975" y="2504275"/>
            <a:ext cx="6022500" cy="7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EXPLICACIÓN</a:t>
            </a:r>
            <a:r>
              <a:rPr lang="en"/>
              <a:t> DEL JUEGO</a:t>
            </a:r>
            <a:endParaRPr/>
          </a:p>
        </p:txBody>
      </p:sp>
      <p:sp>
        <p:nvSpPr>
          <p:cNvPr id="786" name="Google Shape;786;p35"/>
          <p:cNvSpPr txBox="1"/>
          <p:nvPr>
            <p:ph idx="2" type="title"/>
          </p:nvPr>
        </p:nvSpPr>
        <p:spPr>
          <a:xfrm>
            <a:off x="1773298" y="1452750"/>
            <a:ext cx="2143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787" name="Google Shape;787;p35"/>
          <p:cNvSpPr txBox="1"/>
          <p:nvPr>
            <p:ph idx="1" type="subTitle"/>
          </p:nvPr>
        </p:nvSpPr>
        <p:spPr>
          <a:xfrm>
            <a:off x="759950" y="3450500"/>
            <a:ext cx="4249800" cy="2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788" name="Google Shape;788;p35"/>
          <p:cNvGrpSpPr/>
          <p:nvPr/>
        </p:nvGrpSpPr>
        <p:grpSpPr>
          <a:xfrm>
            <a:off x="6043725" y="1279625"/>
            <a:ext cx="2387179" cy="2584287"/>
            <a:chOff x="5882000" y="1279625"/>
            <a:chExt cx="2387179" cy="2584287"/>
          </a:xfrm>
        </p:grpSpPr>
        <p:sp>
          <p:nvSpPr>
            <p:cNvPr id="789" name="Google Shape;789;p35"/>
            <p:cNvSpPr/>
            <p:nvPr/>
          </p:nvSpPr>
          <p:spPr>
            <a:xfrm>
              <a:off x="5882000" y="1279625"/>
              <a:ext cx="2387179" cy="2584287"/>
            </a:xfrm>
            <a:custGeom>
              <a:rect b="b" l="l" r="r" t="t"/>
              <a:pathLst>
                <a:path extrusionOk="0" h="33184" w="30653">
                  <a:moveTo>
                    <a:pt x="15490" y="0"/>
                  </a:moveTo>
                  <a:cubicBezTo>
                    <a:pt x="12332" y="0"/>
                    <a:pt x="9299" y="978"/>
                    <a:pt x="6718" y="2807"/>
                  </a:cubicBezTo>
                  <a:cubicBezTo>
                    <a:pt x="6116" y="3233"/>
                    <a:pt x="5540" y="3709"/>
                    <a:pt x="5013" y="4211"/>
                  </a:cubicBezTo>
                  <a:cubicBezTo>
                    <a:pt x="4888" y="4336"/>
                    <a:pt x="4738" y="4461"/>
                    <a:pt x="4612" y="4612"/>
                  </a:cubicBezTo>
                  <a:lnTo>
                    <a:pt x="3710" y="4737"/>
                  </a:lnTo>
                  <a:cubicBezTo>
                    <a:pt x="3334" y="4787"/>
                    <a:pt x="2983" y="4988"/>
                    <a:pt x="2758" y="5313"/>
                  </a:cubicBezTo>
                  <a:cubicBezTo>
                    <a:pt x="2532" y="5614"/>
                    <a:pt x="2432" y="6015"/>
                    <a:pt x="2507" y="6391"/>
                  </a:cubicBezTo>
                  <a:lnTo>
                    <a:pt x="2632" y="7143"/>
                  </a:lnTo>
                  <a:cubicBezTo>
                    <a:pt x="2532" y="7318"/>
                    <a:pt x="2432" y="7469"/>
                    <a:pt x="2332" y="7644"/>
                  </a:cubicBezTo>
                  <a:cubicBezTo>
                    <a:pt x="1404" y="9248"/>
                    <a:pt x="878" y="11028"/>
                    <a:pt x="602" y="12882"/>
                  </a:cubicBezTo>
                  <a:cubicBezTo>
                    <a:pt x="1" y="16817"/>
                    <a:pt x="327" y="20927"/>
                    <a:pt x="327" y="24912"/>
                  </a:cubicBezTo>
                  <a:lnTo>
                    <a:pt x="327" y="32181"/>
                  </a:lnTo>
                  <a:cubicBezTo>
                    <a:pt x="327" y="32732"/>
                    <a:pt x="778" y="33183"/>
                    <a:pt x="1329" y="33183"/>
                  </a:cubicBezTo>
                  <a:lnTo>
                    <a:pt x="29650" y="33183"/>
                  </a:lnTo>
                  <a:cubicBezTo>
                    <a:pt x="30201" y="33183"/>
                    <a:pt x="30653" y="32732"/>
                    <a:pt x="30653" y="32181"/>
                  </a:cubicBezTo>
                  <a:lnTo>
                    <a:pt x="30653" y="15163"/>
                  </a:lnTo>
                  <a:cubicBezTo>
                    <a:pt x="30653" y="14486"/>
                    <a:pt x="30602" y="13810"/>
                    <a:pt x="30502" y="13158"/>
                  </a:cubicBezTo>
                  <a:cubicBezTo>
                    <a:pt x="30427" y="12657"/>
                    <a:pt x="30352" y="12156"/>
                    <a:pt x="30227" y="11654"/>
                  </a:cubicBezTo>
                  <a:cubicBezTo>
                    <a:pt x="28572" y="5038"/>
                    <a:pt x="22332" y="0"/>
                    <a:pt x="15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rotWithShape="0" algn="bl" dir="2460000" dist="66675">
                <a:schemeClr val="accent5">
                  <a:alpha val="19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5979577" y="1357656"/>
              <a:ext cx="2205647" cy="2428143"/>
            </a:xfrm>
            <a:custGeom>
              <a:rect b="b" l="l" r="r" t="t"/>
              <a:pathLst>
                <a:path extrusionOk="0" h="31179" w="28322">
                  <a:moveTo>
                    <a:pt x="14161" y="1"/>
                  </a:moveTo>
                  <a:cubicBezTo>
                    <a:pt x="11104" y="1"/>
                    <a:pt x="8272" y="953"/>
                    <a:pt x="5966" y="2607"/>
                  </a:cubicBezTo>
                  <a:cubicBezTo>
                    <a:pt x="5389" y="3008"/>
                    <a:pt x="4863" y="3459"/>
                    <a:pt x="4362" y="3935"/>
                  </a:cubicBezTo>
                  <a:cubicBezTo>
                    <a:pt x="3384" y="4863"/>
                    <a:pt x="2532" y="5940"/>
                    <a:pt x="1856" y="7118"/>
                  </a:cubicBezTo>
                  <a:cubicBezTo>
                    <a:pt x="1379" y="7945"/>
                    <a:pt x="1003" y="8823"/>
                    <a:pt x="703" y="9725"/>
                  </a:cubicBezTo>
                  <a:cubicBezTo>
                    <a:pt x="678" y="9800"/>
                    <a:pt x="653" y="9875"/>
                    <a:pt x="628" y="9976"/>
                  </a:cubicBezTo>
                  <a:cubicBezTo>
                    <a:pt x="577" y="10126"/>
                    <a:pt x="527" y="10301"/>
                    <a:pt x="477" y="10477"/>
                  </a:cubicBezTo>
                  <a:cubicBezTo>
                    <a:pt x="277" y="11254"/>
                    <a:pt x="126" y="12081"/>
                    <a:pt x="51" y="12908"/>
                  </a:cubicBezTo>
                  <a:cubicBezTo>
                    <a:pt x="51" y="12958"/>
                    <a:pt x="51" y="13008"/>
                    <a:pt x="51" y="13058"/>
                  </a:cubicBezTo>
                  <a:cubicBezTo>
                    <a:pt x="26" y="13184"/>
                    <a:pt x="26" y="13334"/>
                    <a:pt x="26" y="13459"/>
                  </a:cubicBezTo>
                  <a:cubicBezTo>
                    <a:pt x="1" y="13685"/>
                    <a:pt x="1" y="13910"/>
                    <a:pt x="1" y="14161"/>
                  </a:cubicBezTo>
                  <a:lnTo>
                    <a:pt x="1" y="31179"/>
                  </a:lnTo>
                  <a:lnTo>
                    <a:pt x="28322" y="31179"/>
                  </a:lnTo>
                  <a:lnTo>
                    <a:pt x="28322" y="14161"/>
                  </a:lnTo>
                  <a:cubicBezTo>
                    <a:pt x="28322" y="14036"/>
                    <a:pt x="28322" y="13910"/>
                    <a:pt x="28322" y="13785"/>
                  </a:cubicBezTo>
                  <a:cubicBezTo>
                    <a:pt x="28322" y="13760"/>
                    <a:pt x="28322" y="13735"/>
                    <a:pt x="28322" y="13710"/>
                  </a:cubicBezTo>
                  <a:cubicBezTo>
                    <a:pt x="28322" y="13585"/>
                    <a:pt x="28297" y="13484"/>
                    <a:pt x="28297" y="13384"/>
                  </a:cubicBezTo>
                  <a:cubicBezTo>
                    <a:pt x="28297" y="13309"/>
                    <a:pt x="28297" y="13234"/>
                    <a:pt x="28297" y="13159"/>
                  </a:cubicBezTo>
                  <a:cubicBezTo>
                    <a:pt x="28272" y="13083"/>
                    <a:pt x="28272" y="13033"/>
                    <a:pt x="28272" y="12958"/>
                  </a:cubicBezTo>
                  <a:cubicBezTo>
                    <a:pt x="28272" y="12958"/>
                    <a:pt x="28272" y="12933"/>
                    <a:pt x="28272" y="12908"/>
                  </a:cubicBezTo>
                  <a:cubicBezTo>
                    <a:pt x="28272" y="12858"/>
                    <a:pt x="28272" y="12808"/>
                    <a:pt x="28247" y="12758"/>
                  </a:cubicBezTo>
                  <a:cubicBezTo>
                    <a:pt x="28247" y="12707"/>
                    <a:pt x="28247" y="12632"/>
                    <a:pt x="28247" y="12582"/>
                  </a:cubicBezTo>
                  <a:cubicBezTo>
                    <a:pt x="28222" y="12482"/>
                    <a:pt x="28222" y="12407"/>
                    <a:pt x="28197" y="12306"/>
                  </a:cubicBezTo>
                  <a:cubicBezTo>
                    <a:pt x="28197" y="12231"/>
                    <a:pt x="28172" y="12156"/>
                    <a:pt x="28172" y="12056"/>
                  </a:cubicBezTo>
                  <a:cubicBezTo>
                    <a:pt x="28172" y="12031"/>
                    <a:pt x="28146" y="11981"/>
                    <a:pt x="28146" y="11956"/>
                  </a:cubicBezTo>
                  <a:cubicBezTo>
                    <a:pt x="28146" y="11930"/>
                    <a:pt x="28146" y="11905"/>
                    <a:pt x="28146" y="11880"/>
                  </a:cubicBezTo>
                  <a:cubicBezTo>
                    <a:pt x="28146" y="11880"/>
                    <a:pt x="28146" y="11880"/>
                    <a:pt x="28146" y="11855"/>
                  </a:cubicBezTo>
                  <a:cubicBezTo>
                    <a:pt x="28121" y="11755"/>
                    <a:pt x="28096" y="11655"/>
                    <a:pt x="28096" y="11555"/>
                  </a:cubicBezTo>
                  <a:cubicBezTo>
                    <a:pt x="28071" y="11529"/>
                    <a:pt x="28071" y="11529"/>
                    <a:pt x="28071" y="11504"/>
                  </a:cubicBezTo>
                  <a:cubicBezTo>
                    <a:pt x="28071" y="11454"/>
                    <a:pt x="28071" y="11404"/>
                    <a:pt x="28046" y="11379"/>
                  </a:cubicBezTo>
                  <a:cubicBezTo>
                    <a:pt x="28046" y="11304"/>
                    <a:pt x="28021" y="11254"/>
                    <a:pt x="28021" y="11179"/>
                  </a:cubicBezTo>
                  <a:cubicBezTo>
                    <a:pt x="27971" y="11003"/>
                    <a:pt x="27946" y="10828"/>
                    <a:pt x="27896" y="10677"/>
                  </a:cubicBezTo>
                  <a:cubicBezTo>
                    <a:pt x="27871" y="10577"/>
                    <a:pt x="27846" y="10502"/>
                    <a:pt x="27821" y="10427"/>
                  </a:cubicBezTo>
                  <a:cubicBezTo>
                    <a:pt x="27796" y="10352"/>
                    <a:pt x="27796" y="10276"/>
                    <a:pt x="27771" y="10201"/>
                  </a:cubicBezTo>
                  <a:cubicBezTo>
                    <a:pt x="27745" y="10126"/>
                    <a:pt x="27720" y="10026"/>
                    <a:pt x="27695" y="9951"/>
                  </a:cubicBezTo>
                  <a:cubicBezTo>
                    <a:pt x="27695" y="9951"/>
                    <a:pt x="27695" y="9925"/>
                    <a:pt x="27695" y="9925"/>
                  </a:cubicBezTo>
                  <a:cubicBezTo>
                    <a:pt x="27645" y="9825"/>
                    <a:pt x="27620" y="9725"/>
                    <a:pt x="27570" y="9600"/>
                  </a:cubicBezTo>
                  <a:cubicBezTo>
                    <a:pt x="27545" y="9524"/>
                    <a:pt x="27520" y="9449"/>
                    <a:pt x="27495" y="9374"/>
                  </a:cubicBezTo>
                  <a:cubicBezTo>
                    <a:pt x="27470" y="9324"/>
                    <a:pt x="27470" y="9274"/>
                    <a:pt x="27445" y="9224"/>
                  </a:cubicBezTo>
                  <a:cubicBezTo>
                    <a:pt x="27370" y="9048"/>
                    <a:pt x="27319" y="8873"/>
                    <a:pt x="27244" y="8697"/>
                  </a:cubicBezTo>
                  <a:cubicBezTo>
                    <a:pt x="27219" y="8647"/>
                    <a:pt x="27169" y="8572"/>
                    <a:pt x="27144" y="8497"/>
                  </a:cubicBezTo>
                  <a:cubicBezTo>
                    <a:pt x="27044" y="8246"/>
                    <a:pt x="26943" y="8021"/>
                    <a:pt x="26818" y="7795"/>
                  </a:cubicBezTo>
                  <a:cubicBezTo>
                    <a:pt x="26793" y="7720"/>
                    <a:pt x="26743" y="7645"/>
                    <a:pt x="26718" y="7570"/>
                  </a:cubicBezTo>
                  <a:cubicBezTo>
                    <a:pt x="26668" y="7494"/>
                    <a:pt x="26618" y="7419"/>
                    <a:pt x="26593" y="7344"/>
                  </a:cubicBezTo>
                  <a:cubicBezTo>
                    <a:pt x="26492" y="7194"/>
                    <a:pt x="26417" y="7043"/>
                    <a:pt x="26342" y="6918"/>
                  </a:cubicBezTo>
                  <a:cubicBezTo>
                    <a:pt x="26292" y="6843"/>
                    <a:pt x="26267" y="6793"/>
                    <a:pt x="26242" y="6742"/>
                  </a:cubicBezTo>
                  <a:cubicBezTo>
                    <a:pt x="26116" y="6542"/>
                    <a:pt x="25991" y="6341"/>
                    <a:pt x="25866" y="6166"/>
                  </a:cubicBezTo>
                  <a:cubicBezTo>
                    <a:pt x="25816" y="6091"/>
                    <a:pt x="25766" y="6041"/>
                    <a:pt x="25740" y="5991"/>
                  </a:cubicBezTo>
                  <a:cubicBezTo>
                    <a:pt x="25615" y="5815"/>
                    <a:pt x="25465" y="5640"/>
                    <a:pt x="25339" y="5464"/>
                  </a:cubicBezTo>
                  <a:cubicBezTo>
                    <a:pt x="25314" y="5414"/>
                    <a:pt x="25264" y="5364"/>
                    <a:pt x="25239" y="5314"/>
                  </a:cubicBezTo>
                  <a:cubicBezTo>
                    <a:pt x="24989" y="5038"/>
                    <a:pt x="24763" y="4737"/>
                    <a:pt x="24512" y="4487"/>
                  </a:cubicBezTo>
                  <a:cubicBezTo>
                    <a:pt x="24462" y="4437"/>
                    <a:pt x="24412" y="4387"/>
                    <a:pt x="24362" y="4336"/>
                  </a:cubicBezTo>
                  <a:cubicBezTo>
                    <a:pt x="24312" y="4261"/>
                    <a:pt x="24237" y="4211"/>
                    <a:pt x="24187" y="4136"/>
                  </a:cubicBezTo>
                  <a:cubicBezTo>
                    <a:pt x="24061" y="4011"/>
                    <a:pt x="23936" y="3910"/>
                    <a:pt x="23811" y="3785"/>
                  </a:cubicBezTo>
                  <a:cubicBezTo>
                    <a:pt x="23760" y="3735"/>
                    <a:pt x="23685" y="3660"/>
                    <a:pt x="23610" y="3610"/>
                  </a:cubicBezTo>
                  <a:cubicBezTo>
                    <a:pt x="22658" y="2757"/>
                    <a:pt x="21580" y="2031"/>
                    <a:pt x="20427" y="1454"/>
                  </a:cubicBezTo>
                  <a:cubicBezTo>
                    <a:pt x="18547" y="527"/>
                    <a:pt x="16417" y="1"/>
                    <a:pt x="141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7213123" y="3125965"/>
              <a:ext cx="972067" cy="659778"/>
            </a:xfrm>
            <a:custGeom>
              <a:rect b="b" l="l" r="r" t="t"/>
              <a:pathLst>
                <a:path extrusionOk="0" h="8472" w="12482">
                  <a:moveTo>
                    <a:pt x="7169" y="0"/>
                  </a:moveTo>
                  <a:cubicBezTo>
                    <a:pt x="3209" y="0"/>
                    <a:pt x="1" y="3209"/>
                    <a:pt x="1" y="7168"/>
                  </a:cubicBezTo>
                  <a:cubicBezTo>
                    <a:pt x="1" y="7620"/>
                    <a:pt x="51" y="8046"/>
                    <a:pt x="126" y="8472"/>
                  </a:cubicBezTo>
                  <a:lnTo>
                    <a:pt x="12482" y="8472"/>
                  </a:lnTo>
                  <a:lnTo>
                    <a:pt x="12482" y="2356"/>
                  </a:lnTo>
                  <a:cubicBezTo>
                    <a:pt x="11179" y="903"/>
                    <a:pt x="9274" y="0"/>
                    <a:pt x="71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7279473" y="2218409"/>
              <a:ext cx="113312" cy="113234"/>
            </a:xfrm>
            <a:custGeom>
              <a:rect b="b" l="l" r="r" t="t"/>
              <a:pathLst>
                <a:path extrusionOk="0" h="1454" w="1455">
                  <a:moveTo>
                    <a:pt x="728" y="0"/>
                  </a:moveTo>
                  <a:cubicBezTo>
                    <a:pt x="327" y="0"/>
                    <a:pt x="1" y="326"/>
                    <a:pt x="1" y="727"/>
                  </a:cubicBezTo>
                  <a:cubicBezTo>
                    <a:pt x="1" y="1128"/>
                    <a:pt x="327" y="1454"/>
                    <a:pt x="728" y="1454"/>
                  </a:cubicBezTo>
                  <a:cubicBezTo>
                    <a:pt x="1129" y="1454"/>
                    <a:pt x="1454" y="1128"/>
                    <a:pt x="1454" y="727"/>
                  </a:cubicBezTo>
                  <a:cubicBezTo>
                    <a:pt x="1454" y="326"/>
                    <a:pt x="1129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7917739" y="3613930"/>
              <a:ext cx="115259" cy="113234"/>
            </a:xfrm>
            <a:custGeom>
              <a:rect b="b" l="l" r="r" t="t"/>
              <a:pathLst>
                <a:path extrusionOk="0" h="1454" w="1480">
                  <a:moveTo>
                    <a:pt x="727" y="0"/>
                  </a:moveTo>
                  <a:cubicBezTo>
                    <a:pt x="326" y="0"/>
                    <a:pt x="0" y="326"/>
                    <a:pt x="0" y="727"/>
                  </a:cubicBezTo>
                  <a:cubicBezTo>
                    <a:pt x="0" y="1128"/>
                    <a:pt x="326" y="1454"/>
                    <a:pt x="727" y="1454"/>
                  </a:cubicBezTo>
                  <a:cubicBezTo>
                    <a:pt x="1128" y="1454"/>
                    <a:pt x="1479" y="1128"/>
                    <a:pt x="1479" y="727"/>
                  </a:cubicBezTo>
                  <a:cubicBezTo>
                    <a:pt x="1479" y="326"/>
                    <a:pt x="1128" y="0"/>
                    <a:pt x="7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6859880" y="3613930"/>
              <a:ext cx="113234" cy="113234"/>
            </a:xfrm>
            <a:custGeom>
              <a:rect b="b" l="l" r="r" t="t"/>
              <a:pathLst>
                <a:path extrusionOk="0" h="1454" w="1454">
                  <a:moveTo>
                    <a:pt x="727" y="0"/>
                  </a:moveTo>
                  <a:cubicBezTo>
                    <a:pt x="326" y="0"/>
                    <a:pt x="0" y="326"/>
                    <a:pt x="0" y="727"/>
                  </a:cubicBezTo>
                  <a:cubicBezTo>
                    <a:pt x="0" y="1128"/>
                    <a:pt x="326" y="1454"/>
                    <a:pt x="727" y="1454"/>
                  </a:cubicBezTo>
                  <a:cubicBezTo>
                    <a:pt x="1128" y="1454"/>
                    <a:pt x="1454" y="1128"/>
                    <a:pt x="1454" y="727"/>
                  </a:cubicBezTo>
                  <a:cubicBezTo>
                    <a:pt x="1454" y="326"/>
                    <a:pt x="1128" y="0"/>
                    <a:pt x="7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6032299" y="2144194"/>
              <a:ext cx="113312" cy="113312"/>
            </a:xfrm>
            <a:custGeom>
              <a:rect b="b" l="l" r="r" t="t"/>
              <a:pathLst>
                <a:path extrusionOk="0" h="1455" w="1455">
                  <a:moveTo>
                    <a:pt x="727" y="1"/>
                  </a:moveTo>
                  <a:cubicBezTo>
                    <a:pt x="326" y="1"/>
                    <a:pt x="1" y="327"/>
                    <a:pt x="1" y="728"/>
                  </a:cubicBezTo>
                  <a:cubicBezTo>
                    <a:pt x="1" y="1129"/>
                    <a:pt x="326" y="1455"/>
                    <a:pt x="727" y="1455"/>
                  </a:cubicBezTo>
                  <a:cubicBezTo>
                    <a:pt x="1128" y="1455"/>
                    <a:pt x="1454" y="1129"/>
                    <a:pt x="1454" y="728"/>
                  </a:cubicBezTo>
                  <a:cubicBezTo>
                    <a:pt x="1454" y="327"/>
                    <a:pt x="1128" y="1"/>
                    <a:pt x="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7279473" y="1474780"/>
              <a:ext cx="113312" cy="113234"/>
            </a:xfrm>
            <a:custGeom>
              <a:rect b="b" l="l" r="r" t="t"/>
              <a:pathLst>
                <a:path extrusionOk="0" h="1454" w="1455">
                  <a:moveTo>
                    <a:pt x="728" y="0"/>
                  </a:moveTo>
                  <a:cubicBezTo>
                    <a:pt x="327" y="0"/>
                    <a:pt x="1" y="326"/>
                    <a:pt x="1" y="727"/>
                  </a:cubicBezTo>
                  <a:cubicBezTo>
                    <a:pt x="1" y="1128"/>
                    <a:pt x="327" y="1454"/>
                    <a:pt x="728" y="1454"/>
                  </a:cubicBezTo>
                  <a:cubicBezTo>
                    <a:pt x="1129" y="1454"/>
                    <a:pt x="1454" y="1128"/>
                    <a:pt x="1454" y="727"/>
                  </a:cubicBezTo>
                  <a:cubicBezTo>
                    <a:pt x="1454" y="326"/>
                    <a:pt x="1129" y="0"/>
                    <a:pt x="728" y="0"/>
                  </a:cubicBezTo>
                  <a:close/>
                </a:path>
              </a:pathLst>
            </a:custGeom>
            <a:solidFill>
              <a:srgbClr val="FDE8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7457106" y="1470886"/>
              <a:ext cx="724183" cy="913503"/>
            </a:xfrm>
            <a:custGeom>
              <a:rect b="b" l="l" r="r" t="t"/>
              <a:pathLst>
                <a:path extrusionOk="0" h="11730" w="9299">
                  <a:moveTo>
                    <a:pt x="1454" y="0"/>
                  </a:moveTo>
                  <a:cubicBezTo>
                    <a:pt x="527" y="1228"/>
                    <a:pt x="0" y="2757"/>
                    <a:pt x="0" y="4386"/>
                  </a:cubicBezTo>
                  <a:cubicBezTo>
                    <a:pt x="0" y="8446"/>
                    <a:pt x="3284" y="11730"/>
                    <a:pt x="7319" y="11730"/>
                  </a:cubicBezTo>
                  <a:cubicBezTo>
                    <a:pt x="8021" y="11730"/>
                    <a:pt x="8672" y="11629"/>
                    <a:pt x="9299" y="11454"/>
                  </a:cubicBezTo>
                  <a:cubicBezTo>
                    <a:pt x="9299" y="11404"/>
                    <a:pt x="9299" y="11354"/>
                    <a:pt x="9274" y="11304"/>
                  </a:cubicBezTo>
                  <a:cubicBezTo>
                    <a:pt x="9274" y="11253"/>
                    <a:pt x="9274" y="11178"/>
                    <a:pt x="9274" y="11128"/>
                  </a:cubicBezTo>
                  <a:cubicBezTo>
                    <a:pt x="9249" y="11028"/>
                    <a:pt x="9249" y="10953"/>
                    <a:pt x="9224" y="10852"/>
                  </a:cubicBezTo>
                  <a:cubicBezTo>
                    <a:pt x="9224" y="10777"/>
                    <a:pt x="9199" y="10702"/>
                    <a:pt x="9199" y="10602"/>
                  </a:cubicBezTo>
                  <a:cubicBezTo>
                    <a:pt x="9199" y="10577"/>
                    <a:pt x="9173" y="10527"/>
                    <a:pt x="9173" y="10502"/>
                  </a:cubicBezTo>
                  <a:cubicBezTo>
                    <a:pt x="9173" y="10476"/>
                    <a:pt x="9173" y="10451"/>
                    <a:pt x="9173" y="10426"/>
                  </a:cubicBezTo>
                  <a:cubicBezTo>
                    <a:pt x="9173" y="10426"/>
                    <a:pt x="9173" y="10426"/>
                    <a:pt x="9173" y="10401"/>
                  </a:cubicBezTo>
                  <a:cubicBezTo>
                    <a:pt x="9148" y="10301"/>
                    <a:pt x="9123" y="10201"/>
                    <a:pt x="9123" y="10101"/>
                  </a:cubicBezTo>
                  <a:cubicBezTo>
                    <a:pt x="9098" y="10075"/>
                    <a:pt x="9098" y="10075"/>
                    <a:pt x="9098" y="10050"/>
                  </a:cubicBezTo>
                  <a:cubicBezTo>
                    <a:pt x="9098" y="10000"/>
                    <a:pt x="9098" y="9950"/>
                    <a:pt x="9073" y="9925"/>
                  </a:cubicBezTo>
                  <a:cubicBezTo>
                    <a:pt x="9073" y="9850"/>
                    <a:pt x="9048" y="9800"/>
                    <a:pt x="9048" y="9725"/>
                  </a:cubicBezTo>
                  <a:cubicBezTo>
                    <a:pt x="8998" y="9549"/>
                    <a:pt x="8973" y="9374"/>
                    <a:pt x="8923" y="9223"/>
                  </a:cubicBezTo>
                  <a:cubicBezTo>
                    <a:pt x="8898" y="9123"/>
                    <a:pt x="8873" y="9048"/>
                    <a:pt x="8848" y="8973"/>
                  </a:cubicBezTo>
                  <a:cubicBezTo>
                    <a:pt x="8823" y="8898"/>
                    <a:pt x="8823" y="8822"/>
                    <a:pt x="8798" y="8747"/>
                  </a:cubicBezTo>
                  <a:cubicBezTo>
                    <a:pt x="8772" y="8672"/>
                    <a:pt x="8747" y="8572"/>
                    <a:pt x="8722" y="8497"/>
                  </a:cubicBezTo>
                  <a:cubicBezTo>
                    <a:pt x="8722" y="8497"/>
                    <a:pt x="8722" y="8471"/>
                    <a:pt x="8722" y="8471"/>
                  </a:cubicBezTo>
                  <a:cubicBezTo>
                    <a:pt x="8672" y="8371"/>
                    <a:pt x="8647" y="8271"/>
                    <a:pt x="8597" y="8146"/>
                  </a:cubicBezTo>
                  <a:cubicBezTo>
                    <a:pt x="8572" y="8070"/>
                    <a:pt x="8547" y="7995"/>
                    <a:pt x="8522" y="7920"/>
                  </a:cubicBezTo>
                  <a:cubicBezTo>
                    <a:pt x="8497" y="7870"/>
                    <a:pt x="8497" y="7820"/>
                    <a:pt x="8472" y="7770"/>
                  </a:cubicBezTo>
                  <a:cubicBezTo>
                    <a:pt x="8397" y="7594"/>
                    <a:pt x="8346" y="7419"/>
                    <a:pt x="8271" y="7243"/>
                  </a:cubicBezTo>
                  <a:cubicBezTo>
                    <a:pt x="8246" y="7193"/>
                    <a:pt x="8196" y="7118"/>
                    <a:pt x="8171" y="7043"/>
                  </a:cubicBezTo>
                  <a:cubicBezTo>
                    <a:pt x="8071" y="6792"/>
                    <a:pt x="7970" y="6567"/>
                    <a:pt x="7845" y="6341"/>
                  </a:cubicBezTo>
                  <a:cubicBezTo>
                    <a:pt x="7820" y="6266"/>
                    <a:pt x="7770" y="6191"/>
                    <a:pt x="7745" y="6116"/>
                  </a:cubicBezTo>
                  <a:cubicBezTo>
                    <a:pt x="7695" y="6040"/>
                    <a:pt x="7645" y="5965"/>
                    <a:pt x="7620" y="5890"/>
                  </a:cubicBezTo>
                  <a:cubicBezTo>
                    <a:pt x="7519" y="5740"/>
                    <a:pt x="7444" y="5589"/>
                    <a:pt x="7369" y="5464"/>
                  </a:cubicBezTo>
                  <a:cubicBezTo>
                    <a:pt x="7319" y="5389"/>
                    <a:pt x="7294" y="5339"/>
                    <a:pt x="7269" y="5288"/>
                  </a:cubicBezTo>
                  <a:cubicBezTo>
                    <a:pt x="7143" y="5088"/>
                    <a:pt x="7018" y="4887"/>
                    <a:pt x="6893" y="4712"/>
                  </a:cubicBezTo>
                  <a:cubicBezTo>
                    <a:pt x="6843" y="4637"/>
                    <a:pt x="6793" y="4587"/>
                    <a:pt x="6767" y="4537"/>
                  </a:cubicBezTo>
                  <a:cubicBezTo>
                    <a:pt x="6642" y="4361"/>
                    <a:pt x="6492" y="4186"/>
                    <a:pt x="6366" y="4010"/>
                  </a:cubicBezTo>
                  <a:cubicBezTo>
                    <a:pt x="6341" y="3960"/>
                    <a:pt x="6291" y="3910"/>
                    <a:pt x="6266" y="3860"/>
                  </a:cubicBezTo>
                  <a:cubicBezTo>
                    <a:pt x="6016" y="3584"/>
                    <a:pt x="5790" y="3283"/>
                    <a:pt x="5539" y="3033"/>
                  </a:cubicBezTo>
                  <a:cubicBezTo>
                    <a:pt x="5489" y="2983"/>
                    <a:pt x="5439" y="2933"/>
                    <a:pt x="5389" y="2882"/>
                  </a:cubicBezTo>
                  <a:cubicBezTo>
                    <a:pt x="5339" y="2807"/>
                    <a:pt x="5264" y="2757"/>
                    <a:pt x="5214" y="2682"/>
                  </a:cubicBezTo>
                  <a:cubicBezTo>
                    <a:pt x="5088" y="2557"/>
                    <a:pt x="4963" y="2456"/>
                    <a:pt x="4838" y="2331"/>
                  </a:cubicBezTo>
                  <a:cubicBezTo>
                    <a:pt x="4787" y="2281"/>
                    <a:pt x="4712" y="2206"/>
                    <a:pt x="4637" y="2156"/>
                  </a:cubicBezTo>
                  <a:cubicBezTo>
                    <a:pt x="3685" y="1303"/>
                    <a:pt x="2607" y="577"/>
                    <a:pt x="1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7408278" y="1940473"/>
              <a:ext cx="68454" cy="120632"/>
            </a:xfrm>
            <a:custGeom>
              <a:rect b="b" l="l" r="r" t="t"/>
              <a:pathLst>
                <a:path extrusionOk="0" h="1549" w="879">
                  <a:moveTo>
                    <a:pt x="157" y="1"/>
                  </a:moveTo>
                  <a:cubicBezTo>
                    <a:pt x="139" y="1"/>
                    <a:pt x="120" y="4"/>
                    <a:pt x="101" y="10"/>
                  </a:cubicBezTo>
                  <a:cubicBezTo>
                    <a:pt x="51" y="60"/>
                    <a:pt x="1" y="136"/>
                    <a:pt x="51" y="211"/>
                  </a:cubicBezTo>
                  <a:lnTo>
                    <a:pt x="577" y="1464"/>
                  </a:lnTo>
                  <a:cubicBezTo>
                    <a:pt x="615" y="1520"/>
                    <a:pt x="667" y="1549"/>
                    <a:pt x="722" y="1549"/>
                  </a:cubicBezTo>
                  <a:cubicBezTo>
                    <a:pt x="740" y="1549"/>
                    <a:pt x="759" y="1545"/>
                    <a:pt x="778" y="1539"/>
                  </a:cubicBezTo>
                  <a:cubicBezTo>
                    <a:pt x="828" y="1514"/>
                    <a:pt x="878" y="1439"/>
                    <a:pt x="828" y="1364"/>
                  </a:cubicBezTo>
                  <a:lnTo>
                    <a:pt x="302" y="86"/>
                  </a:lnTo>
                  <a:cubicBezTo>
                    <a:pt x="264" y="29"/>
                    <a:pt x="212" y="1"/>
                    <a:pt x="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7578124" y="1885883"/>
              <a:ext cx="68376" cy="120554"/>
            </a:xfrm>
            <a:custGeom>
              <a:rect b="b" l="l" r="r" t="t"/>
              <a:pathLst>
                <a:path extrusionOk="0" h="1548" w="878">
                  <a:moveTo>
                    <a:pt x="157" y="0"/>
                  </a:moveTo>
                  <a:cubicBezTo>
                    <a:pt x="138" y="0"/>
                    <a:pt x="119" y="3"/>
                    <a:pt x="101" y="10"/>
                  </a:cubicBezTo>
                  <a:cubicBezTo>
                    <a:pt x="51" y="35"/>
                    <a:pt x="0" y="110"/>
                    <a:pt x="51" y="185"/>
                  </a:cubicBezTo>
                  <a:lnTo>
                    <a:pt x="577" y="1463"/>
                  </a:lnTo>
                  <a:cubicBezTo>
                    <a:pt x="614" y="1520"/>
                    <a:pt x="666" y="1548"/>
                    <a:pt x="721" y="1548"/>
                  </a:cubicBezTo>
                  <a:cubicBezTo>
                    <a:pt x="740" y="1548"/>
                    <a:pt x="759" y="1545"/>
                    <a:pt x="777" y="1538"/>
                  </a:cubicBezTo>
                  <a:cubicBezTo>
                    <a:pt x="827" y="1488"/>
                    <a:pt x="878" y="1413"/>
                    <a:pt x="853" y="1338"/>
                  </a:cubicBezTo>
                  <a:lnTo>
                    <a:pt x="301" y="85"/>
                  </a:lnTo>
                  <a:cubicBezTo>
                    <a:pt x="264" y="28"/>
                    <a:pt x="212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7474706" y="1721878"/>
              <a:ext cx="62536" cy="122346"/>
            </a:xfrm>
            <a:custGeom>
              <a:rect b="b" l="l" r="r" t="t"/>
              <a:pathLst>
                <a:path extrusionOk="0" h="1571" w="803">
                  <a:moveTo>
                    <a:pt x="646" y="1"/>
                  </a:moveTo>
                  <a:cubicBezTo>
                    <a:pt x="592" y="1"/>
                    <a:pt x="545" y="29"/>
                    <a:pt x="526" y="86"/>
                  </a:cubicBezTo>
                  <a:lnTo>
                    <a:pt x="50" y="1389"/>
                  </a:lnTo>
                  <a:cubicBezTo>
                    <a:pt x="0" y="1464"/>
                    <a:pt x="50" y="1539"/>
                    <a:pt x="125" y="1564"/>
                  </a:cubicBezTo>
                  <a:cubicBezTo>
                    <a:pt x="139" y="1569"/>
                    <a:pt x="153" y="1571"/>
                    <a:pt x="166" y="1571"/>
                  </a:cubicBezTo>
                  <a:cubicBezTo>
                    <a:pt x="226" y="1571"/>
                    <a:pt x="280" y="1530"/>
                    <a:pt x="301" y="1489"/>
                  </a:cubicBezTo>
                  <a:lnTo>
                    <a:pt x="777" y="186"/>
                  </a:lnTo>
                  <a:cubicBezTo>
                    <a:pt x="802" y="111"/>
                    <a:pt x="777" y="35"/>
                    <a:pt x="702" y="10"/>
                  </a:cubicBezTo>
                  <a:cubicBezTo>
                    <a:pt x="683" y="4"/>
                    <a:pt x="664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7738158" y="1833395"/>
              <a:ext cx="60589" cy="122346"/>
            </a:xfrm>
            <a:custGeom>
              <a:rect b="b" l="l" r="r" t="t"/>
              <a:pathLst>
                <a:path extrusionOk="0" h="1571" w="778">
                  <a:moveTo>
                    <a:pt x="636" y="0"/>
                  </a:moveTo>
                  <a:cubicBezTo>
                    <a:pt x="576" y="0"/>
                    <a:pt x="522" y="41"/>
                    <a:pt x="502" y="82"/>
                  </a:cubicBezTo>
                  <a:lnTo>
                    <a:pt x="26" y="1385"/>
                  </a:lnTo>
                  <a:cubicBezTo>
                    <a:pt x="1" y="1461"/>
                    <a:pt x="26" y="1536"/>
                    <a:pt x="101" y="1561"/>
                  </a:cubicBezTo>
                  <a:cubicBezTo>
                    <a:pt x="120" y="1567"/>
                    <a:pt x="138" y="1570"/>
                    <a:pt x="156" y="1570"/>
                  </a:cubicBezTo>
                  <a:cubicBezTo>
                    <a:pt x="210" y="1570"/>
                    <a:pt x="257" y="1542"/>
                    <a:pt x="276" y="1486"/>
                  </a:cubicBezTo>
                  <a:lnTo>
                    <a:pt x="752" y="182"/>
                  </a:lnTo>
                  <a:cubicBezTo>
                    <a:pt x="777" y="107"/>
                    <a:pt x="752" y="32"/>
                    <a:pt x="677" y="7"/>
                  </a:cubicBezTo>
                  <a:cubicBezTo>
                    <a:pt x="663" y="2"/>
                    <a:pt x="650" y="0"/>
                    <a:pt x="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7763546" y="2174955"/>
              <a:ext cx="62536" cy="122346"/>
            </a:xfrm>
            <a:custGeom>
              <a:rect b="b" l="l" r="r" t="t"/>
              <a:pathLst>
                <a:path extrusionOk="0" h="1571" w="803">
                  <a:moveTo>
                    <a:pt x="637" y="0"/>
                  </a:moveTo>
                  <a:cubicBezTo>
                    <a:pt x="577" y="0"/>
                    <a:pt x="522" y="45"/>
                    <a:pt x="502" y="107"/>
                  </a:cubicBezTo>
                  <a:lnTo>
                    <a:pt x="25" y="1385"/>
                  </a:lnTo>
                  <a:cubicBezTo>
                    <a:pt x="0" y="1461"/>
                    <a:pt x="25" y="1536"/>
                    <a:pt x="101" y="1561"/>
                  </a:cubicBezTo>
                  <a:cubicBezTo>
                    <a:pt x="119" y="1567"/>
                    <a:pt x="138" y="1570"/>
                    <a:pt x="156" y="1570"/>
                  </a:cubicBezTo>
                  <a:cubicBezTo>
                    <a:pt x="210" y="1570"/>
                    <a:pt x="257" y="1542"/>
                    <a:pt x="276" y="1486"/>
                  </a:cubicBezTo>
                  <a:lnTo>
                    <a:pt x="777" y="207"/>
                  </a:lnTo>
                  <a:cubicBezTo>
                    <a:pt x="802" y="132"/>
                    <a:pt x="752" y="32"/>
                    <a:pt x="677" y="7"/>
                  </a:cubicBezTo>
                  <a:cubicBezTo>
                    <a:pt x="664" y="2"/>
                    <a:pt x="650" y="0"/>
                    <a:pt x="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7484440" y="1595798"/>
              <a:ext cx="128887" cy="41587"/>
            </a:xfrm>
            <a:custGeom>
              <a:rect b="b" l="l" r="r" t="t"/>
              <a:pathLst>
                <a:path extrusionOk="0" h="534" w="1655">
                  <a:moveTo>
                    <a:pt x="176" y="0"/>
                  </a:moveTo>
                  <a:cubicBezTo>
                    <a:pt x="101" y="0"/>
                    <a:pt x="25" y="50"/>
                    <a:pt x="0" y="126"/>
                  </a:cubicBezTo>
                  <a:cubicBezTo>
                    <a:pt x="0" y="176"/>
                    <a:pt x="51" y="251"/>
                    <a:pt x="126" y="276"/>
                  </a:cubicBezTo>
                  <a:lnTo>
                    <a:pt x="1479" y="527"/>
                  </a:lnTo>
                  <a:cubicBezTo>
                    <a:pt x="1492" y="531"/>
                    <a:pt x="1506" y="533"/>
                    <a:pt x="1519" y="533"/>
                  </a:cubicBezTo>
                  <a:cubicBezTo>
                    <a:pt x="1579" y="533"/>
                    <a:pt x="1629" y="488"/>
                    <a:pt x="1629" y="426"/>
                  </a:cubicBezTo>
                  <a:cubicBezTo>
                    <a:pt x="1655" y="351"/>
                    <a:pt x="1604" y="276"/>
                    <a:pt x="1529" y="251"/>
                  </a:cubicBezTo>
                  <a:lnTo>
                    <a:pt x="1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7644474" y="2089059"/>
              <a:ext cx="128887" cy="41587"/>
            </a:xfrm>
            <a:custGeom>
              <a:rect b="b" l="l" r="r" t="t"/>
              <a:pathLst>
                <a:path extrusionOk="0" h="534" w="1655">
                  <a:moveTo>
                    <a:pt x="136" y="1"/>
                  </a:moveTo>
                  <a:cubicBezTo>
                    <a:pt x="77" y="1"/>
                    <a:pt x="26" y="46"/>
                    <a:pt x="26" y="107"/>
                  </a:cubicBezTo>
                  <a:cubicBezTo>
                    <a:pt x="1" y="183"/>
                    <a:pt x="51" y="258"/>
                    <a:pt x="126" y="258"/>
                  </a:cubicBezTo>
                  <a:lnTo>
                    <a:pt x="1479" y="533"/>
                  </a:lnTo>
                  <a:cubicBezTo>
                    <a:pt x="1554" y="533"/>
                    <a:pt x="1630" y="483"/>
                    <a:pt x="1655" y="408"/>
                  </a:cubicBezTo>
                  <a:cubicBezTo>
                    <a:pt x="1655" y="333"/>
                    <a:pt x="1605" y="258"/>
                    <a:pt x="1529" y="258"/>
                  </a:cubicBezTo>
                  <a:lnTo>
                    <a:pt x="176" y="7"/>
                  </a:lnTo>
                  <a:cubicBezTo>
                    <a:pt x="163" y="3"/>
                    <a:pt x="149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7609352" y="1727485"/>
              <a:ext cx="101552" cy="95556"/>
            </a:xfrm>
            <a:custGeom>
              <a:rect b="b" l="l" r="r" t="t"/>
              <a:pathLst>
                <a:path extrusionOk="0" h="1227" w="1304">
                  <a:moveTo>
                    <a:pt x="138" y="1"/>
                  </a:moveTo>
                  <a:cubicBezTo>
                    <a:pt x="107" y="1"/>
                    <a:pt x="76" y="14"/>
                    <a:pt x="51" y="39"/>
                  </a:cubicBezTo>
                  <a:cubicBezTo>
                    <a:pt x="0" y="89"/>
                    <a:pt x="0" y="189"/>
                    <a:pt x="51" y="239"/>
                  </a:cubicBezTo>
                  <a:lnTo>
                    <a:pt x="1053" y="1191"/>
                  </a:lnTo>
                  <a:cubicBezTo>
                    <a:pt x="1076" y="1214"/>
                    <a:pt x="1108" y="1226"/>
                    <a:pt x="1142" y="1226"/>
                  </a:cubicBezTo>
                  <a:cubicBezTo>
                    <a:pt x="1183" y="1226"/>
                    <a:pt x="1226" y="1208"/>
                    <a:pt x="1254" y="1166"/>
                  </a:cubicBezTo>
                  <a:cubicBezTo>
                    <a:pt x="1304" y="1116"/>
                    <a:pt x="1304" y="1041"/>
                    <a:pt x="1228" y="991"/>
                  </a:cubicBezTo>
                  <a:lnTo>
                    <a:pt x="226" y="39"/>
                  </a:lnTo>
                  <a:cubicBezTo>
                    <a:pt x="201" y="14"/>
                    <a:pt x="170" y="1"/>
                    <a:pt x="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7492228" y="2102297"/>
              <a:ext cx="103499" cy="95711"/>
            </a:xfrm>
            <a:custGeom>
              <a:rect b="b" l="l" r="r" t="t"/>
              <a:pathLst>
                <a:path extrusionOk="0" h="1229" w="1329">
                  <a:moveTo>
                    <a:pt x="164" y="0"/>
                  </a:moveTo>
                  <a:cubicBezTo>
                    <a:pt x="132" y="0"/>
                    <a:pt x="101" y="13"/>
                    <a:pt x="76" y="38"/>
                  </a:cubicBezTo>
                  <a:cubicBezTo>
                    <a:pt x="1" y="113"/>
                    <a:pt x="26" y="188"/>
                    <a:pt x="76" y="238"/>
                  </a:cubicBezTo>
                  <a:lnTo>
                    <a:pt x="1078" y="1191"/>
                  </a:lnTo>
                  <a:cubicBezTo>
                    <a:pt x="1103" y="1216"/>
                    <a:pt x="1135" y="1228"/>
                    <a:pt x="1169" y="1228"/>
                  </a:cubicBezTo>
                  <a:cubicBezTo>
                    <a:pt x="1204" y="1228"/>
                    <a:pt x="1241" y="1216"/>
                    <a:pt x="1279" y="1191"/>
                  </a:cubicBezTo>
                  <a:cubicBezTo>
                    <a:pt x="1329" y="1115"/>
                    <a:pt x="1329" y="1040"/>
                    <a:pt x="1254" y="990"/>
                  </a:cubicBezTo>
                  <a:lnTo>
                    <a:pt x="251" y="38"/>
                  </a:lnTo>
                  <a:cubicBezTo>
                    <a:pt x="226" y="13"/>
                    <a:pt x="195" y="0"/>
                    <a:pt x="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7820161" y="2005654"/>
              <a:ext cx="91818" cy="95711"/>
            </a:xfrm>
            <a:custGeom>
              <a:rect b="b" l="l" r="r" t="t"/>
              <a:pathLst>
                <a:path extrusionOk="0" h="1229" w="1179">
                  <a:moveTo>
                    <a:pt x="151" y="0"/>
                  </a:moveTo>
                  <a:cubicBezTo>
                    <a:pt x="100" y="0"/>
                    <a:pt x="75" y="25"/>
                    <a:pt x="50" y="51"/>
                  </a:cubicBezTo>
                  <a:cubicBezTo>
                    <a:pt x="0" y="101"/>
                    <a:pt x="0" y="201"/>
                    <a:pt x="50" y="251"/>
                  </a:cubicBezTo>
                  <a:lnTo>
                    <a:pt x="1053" y="1178"/>
                  </a:lnTo>
                  <a:cubicBezTo>
                    <a:pt x="1078" y="1203"/>
                    <a:pt x="1128" y="1229"/>
                    <a:pt x="1153" y="1229"/>
                  </a:cubicBezTo>
                  <a:lnTo>
                    <a:pt x="1178" y="1229"/>
                  </a:lnTo>
                  <a:cubicBezTo>
                    <a:pt x="1153" y="1153"/>
                    <a:pt x="1153" y="1103"/>
                    <a:pt x="1128" y="1028"/>
                  </a:cubicBezTo>
                  <a:cubicBezTo>
                    <a:pt x="1128" y="978"/>
                    <a:pt x="1103" y="903"/>
                    <a:pt x="1103" y="853"/>
                  </a:cubicBezTo>
                  <a:lnTo>
                    <a:pt x="251" y="51"/>
                  </a:lnTo>
                  <a:cubicBezTo>
                    <a:pt x="226" y="25"/>
                    <a:pt x="176" y="0"/>
                    <a:pt x="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7306807" y="1749212"/>
              <a:ext cx="101552" cy="95478"/>
            </a:xfrm>
            <a:custGeom>
              <a:rect b="b" l="l" r="r" t="t"/>
              <a:pathLst>
                <a:path extrusionOk="0" h="1226" w="1304">
                  <a:moveTo>
                    <a:pt x="152" y="0"/>
                  </a:moveTo>
                  <a:cubicBezTo>
                    <a:pt x="114" y="0"/>
                    <a:pt x="78" y="19"/>
                    <a:pt x="51" y="60"/>
                  </a:cubicBezTo>
                  <a:cubicBezTo>
                    <a:pt x="1" y="110"/>
                    <a:pt x="1" y="186"/>
                    <a:pt x="51" y="236"/>
                  </a:cubicBezTo>
                  <a:lnTo>
                    <a:pt x="1053" y="1188"/>
                  </a:lnTo>
                  <a:cubicBezTo>
                    <a:pt x="1078" y="1213"/>
                    <a:pt x="1116" y="1226"/>
                    <a:pt x="1154" y="1226"/>
                  </a:cubicBezTo>
                  <a:cubicBezTo>
                    <a:pt x="1191" y="1226"/>
                    <a:pt x="1229" y="1213"/>
                    <a:pt x="1254" y="1188"/>
                  </a:cubicBezTo>
                  <a:cubicBezTo>
                    <a:pt x="1304" y="1138"/>
                    <a:pt x="1304" y="1038"/>
                    <a:pt x="1254" y="988"/>
                  </a:cubicBezTo>
                  <a:lnTo>
                    <a:pt x="251" y="35"/>
                  </a:lnTo>
                  <a:cubicBezTo>
                    <a:pt x="217" y="13"/>
                    <a:pt x="184" y="0"/>
                    <a:pt x="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5979577" y="3086949"/>
              <a:ext cx="570063" cy="698795"/>
            </a:xfrm>
            <a:custGeom>
              <a:rect b="b" l="l" r="r" t="t"/>
              <a:pathLst>
                <a:path extrusionOk="0" h="8973" w="7320">
                  <a:moveTo>
                    <a:pt x="1" y="0"/>
                  </a:moveTo>
                  <a:lnTo>
                    <a:pt x="1" y="8973"/>
                  </a:lnTo>
                  <a:lnTo>
                    <a:pt x="7144" y="8973"/>
                  </a:lnTo>
                  <a:cubicBezTo>
                    <a:pt x="7269" y="8446"/>
                    <a:pt x="7319" y="7895"/>
                    <a:pt x="7319" y="7344"/>
                  </a:cubicBezTo>
                  <a:cubicBezTo>
                    <a:pt x="7319" y="3283"/>
                    <a:pt x="4036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5979577" y="3621717"/>
              <a:ext cx="23519" cy="37148"/>
            </a:xfrm>
            <a:custGeom>
              <a:rect b="b" l="l" r="r" t="t"/>
              <a:pathLst>
                <a:path extrusionOk="0" h="477" w="302">
                  <a:moveTo>
                    <a:pt x="1" y="0"/>
                  </a:moveTo>
                  <a:lnTo>
                    <a:pt x="1" y="376"/>
                  </a:lnTo>
                  <a:lnTo>
                    <a:pt x="51" y="452"/>
                  </a:lnTo>
                  <a:cubicBezTo>
                    <a:pt x="101" y="477"/>
                    <a:pt x="126" y="477"/>
                    <a:pt x="151" y="477"/>
                  </a:cubicBezTo>
                  <a:cubicBezTo>
                    <a:pt x="201" y="477"/>
                    <a:pt x="227" y="477"/>
                    <a:pt x="252" y="452"/>
                  </a:cubicBezTo>
                  <a:cubicBezTo>
                    <a:pt x="302" y="376"/>
                    <a:pt x="302" y="301"/>
                    <a:pt x="252" y="25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6040087" y="3447044"/>
              <a:ext cx="99683" cy="97658"/>
            </a:xfrm>
            <a:custGeom>
              <a:rect b="b" l="l" r="r" t="t"/>
              <a:pathLst>
                <a:path extrusionOk="0" h="1254" w="1280">
                  <a:moveTo>
                    <a:pt x="151" y="0"/>
                  </a:moveTo>
                  <a:cubicBezTo>
                    <a:pt x="114" y="0"/>
                    <a:pt x="76" y="13"/>
                    <a:pt x="51" y="38"/>
                  </a:cubicBezTo>
                  <a:cubicBezTo>
                    <a:pt x="1" y="88"/>
                    <a:pt x="1" y="188"/>
                    <a:pt x="51" y="238"/>
                  </a:cubicBezTo>
                  <a:lnTo>
                    <a:pt x="1054" y="1216"/>
                  </a:lnTo>
                  <a:cubicBezTo>
                    <a:pt x="1079" y="1241"/>
                    <a:pt x="1110" y="1253"/>
                    <a:pt x="1141" y="1253"/>
                  </a:cubicBezTo>
                  <a:cubicBezTo>
                    <a:pt x="1173" y="1253"/>
                    <a:pt x="1204" y="1241"/>
                    <a:pt x="1229" y="1216"/>
                  </a:cubicBezTo>
                  <a:cubicBezTo>
                    <a:pt x="1279" y="1141"/>
                    <a:pt x="1279" y="1065"/>
                    <a:pt x="1229" y="1015"/>
                  </a:cubicBezTo>
                  <a:lnTo>
                    <a:pt x="252" y="38"/>
                  </a:lnTo>
                  <a:cubicBezTo>
                    <a:pt x="226" y="13"/>
                    <a:pt x="189" y="0"/>
                    <a:pt x="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6204092" y="3325013"/>
              <a:ext cx="23441" cy="128965"/>
            </a:xfrm>
            <a:custGeom>
              <a:rect b="b" l="l" r="r" t="t"/>
              <a:pathLst>
                <a:path extrusionOk="0" h="1656" w="301">
                  <a:moveTo>
                    <a:pt x="126" y="1"/>
                  </a:moveTo>
                  <a:cubicBezTo>
                    <a:pt x="50" y="1"/>
                    <a:pt x="0" y="76"/>
                    <a:pt x="0" y="151"/>
                  </a:cubicBezTo>
                  <a:lnTo>
                    <a:pt x="25" y="1530"/>
                  </a:lnTo>
                  <a:cubicBezTo>
                    <a:pt x="25" y="1605"/>
                    <a:pt x="100" y="1655"/>
                    <a:pt x="176" y="1655"/>
                  </a:cubicBezTo>
                  <a:cubicBezTo>
                    <a:pt x="251" y="1655"/>
                    <a:pt x="301" y="1605"/>
                    <a:pt x="301" y="1505"/>
                  </a:cubicBezTo>
                  <a:lnTo>
                    <a:pt x="276" y="126"/>
                  </a:lnTo>
                  <a:cubicBezTo>
                    <a:pt x="276" y="51"/>
                    <a:pt x="201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6356338" y="3633009"/>
              <a:ext cx="25388" cy="129277"/>
            </a:xfrm>
            <a:custGeom>
              <a:rect b="b" l="l" r="r" t="t"/>
              <a:pathLst>
                <a:path extrusionOk="0" h="1660" w="326">
                  <a:moveTo>
                    <a:pt x="155" y="1"/>
                  </a:moveTo>
                  <a:cubicBezTo>
                    <a:pt x="146" y="1"/>
                    <a:pt x="135" y="2"/>
                    <a:pt x="125" y="6"/>
                  </a:cubicBezTo>
                  <a:cubicBezTo>
                    <a:pt x="50" y="6"/>
                    <a:pt x="0" y="56"/>
                    <a:pt x="0" y="131"/>
                  </a:cubicBezTo>
                  <a:lnTo>
                    <a:pt x="50" y="1510"/>
                  </a:lnTo>
                  <a:cubicBezTo>
                    <a:pt x="50" y="1585"/>
                    <a:pt x="100" y="1660"/>
                    <a:pt x="176" y="1660"/>
                  </a:cubicBezTo>
                  <a:cubicBezTo>
                    <a:pt x="251" y="1635"/>
                    <a:pt x="326" y="1585"/>
                    <a:pt x="326" y="1510"/>
                  </a:cubicBezTo>
                  <a:lnTo>
                    <a:pt x="276" y="131"/>
                  </a:lnTo>
                  <a:cubicBezTo>
                    <a:pt x="276" y="66"/>
                    <a:pt x="219" y="1"/>
                    <a:pt x="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6176758" y="3589944"/>
              <a:ext cx="128887" cy="42132"/>
            </a:xfrm>
            <a:custGeom>
              <a:rect b="b" l="l" r="r" t="t"/>
              <a:pathLst>
                <a:path extrusionOk="0" h="541" w="1655">
                  <a:moveTo>
                    <a:pt x="1519" y="1"/>
                  </a:moveTo>
                  <a:cubicBezTo>
                    <a:pt x="1506" y="1"/>
                    <a:pt x="1492" y="3"/>
                    <a:pt x="1479" y="7"/>
                  </a:cubicBezTo>
                  <a:lnTo>
                    <a:pt x="126" y="258"/>
                  </a:lnTo>
                  <a:cubicBezTo>
                    <a:pt x="50" y="283"/>
                    <a:pt x="0" y="358"/>
                    <a:pt x="25" y="433"/>
                  </a:cubicBezTo>
                  <a:cubicBezTo>
                    <a:pt x="46" y="495"/>
                    <a:pt x="101" y="540"/>
                    <a:pt x="161" y="540"/>
                  </a:cubicBezTo>
                  <a:cubicBezTo>
                    <a:pt x="174" y="540"/>
                    <a:pt x="187" y="538"/>
                    <a:pt x="201" y="534"/>
                  </a:cubicBezTo>
                  <a:lnTo>
                    <a:pt x="1529" y="258"/>
                  </a:lnTo>
                  <a:cubicBezTo>
                    <a:pt x="1604" y="258"/>
                    <a:pt x="1654" y="183"/>
                    <a:pt x="1654" y="108"/>
                  </a:cubicBezTo>
                  <a:cubicBezTo>
                    <a:pt x="1634" y="46"/>
                    <a:pt x="1579" y="1"/>
                    <a:pt x="15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6006912" y="3289191"/>
              <a:ext cx="124993" cy="60121"/>
            </a:xfrm>
            <a:custGeom>
              <a:rect b="b" l="l" r="r" t="t"/>
              <a:pathLst>
                <a:path extrusionOk="0" h="772" w="1605">
                  <a:moveTo>
                    <a:pt x="156" y="0"/>
                  </a:moveTo>
                  <a:cubicBezTo>
                    <a:pt x="106" y="0"/>
                    <a:pt x="45" y="29"/>
                    <a:pt x="26" y="85"/>
                  </a:cubicBezTo>
                  <a:cubicBezTo>
                    <a:pt x="1" y="160"/>
                    <a:pt x="51" y="235"/>
                    <a:pt x="101" y="260"/>
                  </a:cubicBezTo>
                  <a:lnTo>
                    <a:pt x="1404" y="762"/>
                  </a:lnTo>
                  <a:cubicBezTo>
                    <a:pt x="1423" y="768"/>
                    <a:pt x="1442" y="771"/>
                    <a:pt x="1460" y="771"/>
                  </a:cubicBezTo>
                  <a:cubicBezTo>
                    <a:pt x="1514" y="771"/>
                    <a:pt x="1561" y="743"/>
                    <a:pt x="1580" y="686"/>
                  </a:cubicBezTo>
                  <a:cubicBezTo>
                    <a:pt x="1605" y="611"/>
                    <a:pt x="1580" y="536"/>
                    <a:pt x="1505" y="511"/>
                  </a:cubicBezTo>
                  <a:lnTo>
                    <a:pt x="201" y="10"/>
                  </a:lnTo>
                  <a:cubicBezTo>
                    <a:pt x="189" y="3"/>
                    <a:pt x="173" y="0"/>
                    <a:pt x="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6042033" y="3679734"/>
              <a:ext cx="124993" cy="61601"/>
            </a:xfrm>
            <a:custGeom>
              <a:rect b="b" l="l" r="r" t="t"/>
              <a:pathLst>
                <a:path extrusionOk="0" h="791" w="1605">
                  <a:moveTo>
                    <a:pt x="162" y="1"/>
                  </a:moveTo>
                  <a:cubicBezTo>
                    <a:pt x="101" y="1"/>
                    <a:pt x="47" y="46"/>
                    <a:pt x="26" y="108"/>
                  </a:cubicBezTo>
                  <a:cubicBezTo>
                    <a:pt x="1" y="158"/>
                    <a:pt x="26" y="258"/>
                    <a:pt x="101" y="283"/>
                  </a:cubicBezTo>
                  <a:lnTo>
                    <a:pt x="1379" y="784"/>
                  </a:lnTo>
                  <a:cubicBezTo>
                    <a:pt x="1393" y="789"/>
                    <a:pt x="1407" y="791"/>
                    <a:pt x="1421" y="791"/>
                  </a:cubicBezTo>
                  <a:cubicBezTo>
                    <a:pt x="1481" y="791"/>
                    <a:pt x="1534" y="750"/>
                    <a:pt x="1555" y="709"/>
                  </a:cubicBezTo>
                  <a:cubicBezTo>
                    <a:pt x="1605" y="634"/>
                    <a:pt x="1555" y="559"/>
                    <a:pt x="1480" y="509"/>
                  </a:cubicBezTo>
                  <a:lnTo>
                    <a:pt x="201" y="7"/>
                  </a:lnTo>
                  <a:cubicBezTo>
                    <a:pt x="188" y="3"/>
                    <a:pt x="175" y="1"/>
                    <a:pt x="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6307510" y="3467992"/>
              <a:ext cx="119153" cy="60978"/>
            </a:xfrm>
            <a:custGeom>
              <a:rect b="b" l="l" r="r" t="t"/>
              <a:pathLst>
                <a:path extrusionOk="0" h="783" w="1530">
                  <a:moveTo>
                    <a:pt x="167" y="1"/>
                  </a:moveTo>
                  <a:cubicBezTo>
                    <a:pt x="151" y="1"/>
                    <a:pt x="138" y="7"/>
                    <a:pt x="126" y="20"/>
                  </a:cubicBezTo>
                  <a:cubicBezTo>
                    <a:pt x="76" y="20"/>
                    <a:pt x="51" y="45"/>
                    <a:pt x="26" y="95"/>
                  </a:cubicBezTo>
                  <a:cubicBezTo>
                    <a:pt x="1" y="170"/>
                    <a:pt x="51" y="245"/>
                    <a:pt x="126" y="270"/>
                  </a:cubicBezTo>
                  <a:lnTo>
                    <a:pt x="1404" y="771"/>
                  </a:lnTo>
                  <a:cubicBezTo>
                    <a:pt x="1412" y="780"/>
                    <a:pt x="1424" y="783"/>
                    <a:pt x="1436" y="783"/>
                  </a:cubicBezTo>
                  <a:cubicBezTo>
                    <a:pt x="1460" y="783"/>
                    <a:pt x="1488" y="771"/>
                    <a:pt x="1504" y="771"/>
                  </a:cubicBezTo>
                  <a:lnTo>
                    <a:pt x="1529" y="771"/>
                  </a:lnTo>
                  <a:cubicBezTo>
                    <a:pt x="1479" y="696"/>
                    <a:pt x="1454" y="646"/>
                    <a:pt x="1404" y="596"/>
                  </a:cubicBezTo>
                  <a:cubicBezTo>
                    <a:pt x="1379" y="546"/>
                    <a:pt x="1354" y="496"/>
                    <a:pt x="1304" y="446"/>
                  </a:cubicBezTo>
                  <a:lnTo>
                    <a:pt x="226" y="20"/>
                  </a:lnTo>
                  <a:cubicBezTo>
                    <a:pt x="201" y="7"/>
                    <a:pt x="18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6643231" y="1416218"/>
              <a:ext cx="1333185" cy="999402"/>
            </a:xfrm>
            <a:custGeom>
              <a:rect b="b" l="l" r="r" t="t"/>
              <a:pathLst>
                <a:path extrusionOk="0" h="12833" w="17119">
                  <a:moveTo>
                    <a:pt x="5414" y="677"/>
                  </a:moveTo>
                  <a:cubicBezTo>
                    <a:pt x="5439" y="702"/>
                    <a:pt x="5464" y="702"/>
                    <a:pt x="5489" y="727"/>
                  </a:cubicBezTo>
                  <a:cubicBezTo>
                    <a:pt x="5865" y="928"/>
                    <a:pt x="6116" y="1254"/>
                    <a:pt x="6216" y="1655"/>
                  </a:cubicBezTo>
                  <a:cubicBezTo>
                    <a:pt x="6366" y="2231"/>
                    <a:pt x="6015" y="3133"/>
                    <a:pt x="5514" y="3484"/>
                  </a:cubicBezTo>
                  <a:cubicBezTo>
                    <a:pt x="5386" y="3570"/>
                    <a:pt x="5217" y="3647"/>
                    <a:pt x="5021" y="3647"/>
                  </a:cubicBezTo>
                  <a:cubicBezTo>
                    <a:pt x="4873" y="3647"/>
                    <a:pt x="4709" y="3603"/>
                    <a:pt x="4537" y="3484"/>
                  </a:cubicBezTo>
                  <a:cubicBezTo>
                    <a:pt x="4161" y="3234"/>
                    <a:pt x="4136" y="2707"/>
                    <a:pt x="4211" y="2331"/>
                  </a:cubicBezTo>
                  <a:cubicBezTo>
                    <a:pt x="4361" y="1680"/>
                    <a:pt x="4812" y="1078"/>
                    <a:pt x="5414" y="677"/>
                  </a:cubicBezTo>
                  <a:close/>
                  <a:moveTo>
                    <a:pt x="7585" y="1"/>
                  </a:moveTo>
                  <a:cubicBezTo>
                    <a:pt x="7097" y="1"/>
                    <a:pt x="6609" y="74"/>
                    <a:pt x="6141" y="226"/>
                  </a:cubicBezTo>
                  <a:cubicBezTo>
                    <a:pt x="5890" y="326"/>
                    <a:pt x="5639" y="427"/>
                    <a:pt x="5414" y="577"/>
                  </a:cubicBezTo>
                  <a:cubicBezTo>
                    <a:pt x="5118" y="450"/>
                    <a:pt x="4782" y="387"/>
                    <a:pt x="4429" y="387"/>
                  </a:cubicBezTo>
                  <a:cubicBezTo>
                    <a:pt x="4154" y="387"/>
                    <a:pt x="3869" y="425"/>
                    <a:pt x="3584" y="502"/>
                  </a:cubicBezTo>
                  <a:cubicBezTo>
                    <a:pt x="2306" y="878"/>
                    <a:pt x="0" y="2106"/>
                    <a:pt x="527" y="4111"/>
                  </a:cubicBezTo>
                  <a:lnTo>
                    <a:pt x="602" y="4086"/>
                  </a:lnTo>
                  <a:cubicBezTo>
                    <a:pt x="101" y="2156"/>
                    <a:pt x="2356" y="953"/>
                    <a:pt x="3609" y="577"/>
                  </a:cubicBezTo>
                  <a:cubicBezTo>
                    <a:pt x="3873" y="500"/>
                    <a:pt x="4140" y="462"/>
                    <a:pt x="4399" y="462"/>
                  </a:cubicBezTo>
                  <a:cubicBezTo>
                    <a:pt x="4730" y="462"/>
                    <a:pt x="5046" y="525"/>
                    <a:pt x="5314" y="652"/>
                  </a:cubicBezTo>
                  <a:cubicBezTo>
                    <a:pt x="4712" y="1053"/>
                    <a:pt x="4286" y="1655"/>
                    <a:pt x="4136" y="2306"/>
                  </a:cubicBezTo>
                  <a:cubicBezTo>
                    <a:pt x="4035" y="2707"/>
                    <a:pt x="4086" y="3284"/>
                    <a:pt x="4487" y="3559"/>
                  </a:cubicBezTo>
                  <a:cubicBezTo>
                    <a:pt x="4684" y="3691"/>
                    <a:pt x="4867" y="3741"/>
                    <a:pt x="5031" y="3741"/>
                  </a:cubicBezTo>
                  <a:cubicBezTo>
                    <a:pt x="5243" y="3741"/>
                    <a:pt x="5423" y="3658"/>
                    <a:pt x="5564" y="3559"/>
                  </a:cubicBezTo>
                  <a:cubicBezTo>
                    <a:pt x="6091" y="3183"/>
                    <a:pt x="6467" y="2231"/>
                    <a:pt x="6291" y="1655"/>
                  </a:cubicBezTo>
                  <a:cubicBezTo>
                    <a:pt x="6191" y="1203"/>
                    <a:pt x="5915" y="878"/>
                    <a:pt x="5539" y="652"/>
                  </a:cubicBezTo>
                  <a:cubicBezTo>
                    <a:pt x="5514" y="652"/>
                    <a:pt x="5514" y="627"/>
                    <a:pt x="5489" y="627"/>
                  </a:cubicBezTo>
                  <a:cubicBezTo>
                    <a:pt x="5715" y="502"/>
                    <a:pt x="5940" y="376"/>
                    <a:pt x="6166" y="301"/>
                  </a:cubicBezTo>
                  <a:cubicBezTo>
                    <a:pt x="6622" y="149"/>
                    <a:pt x="7102" y="75"/>
                    <a:pt x="7584" y="75"/>
                  </a:cubicBezTo>
                  <a:cubicBezTo>
                    <a:pt x="8928" y="75"/>
                    <a:pt x="10294" y="647"/>
                    <a:pt x="11254" y="1680"/>
                  </a:cubicBezTo>
                  <a:cubicBezTo>
                    <a:pt x="11980" y="2457"/>
                    <a:pt x="12331" y="3384"/>
                    <a:pt x="12181" y="4236"/>
                  </a:cubicBezTo>
                  <a:cubicBezTo>
                    <a:pt x="12056" y="4988"/>
                    <a:pt x="11604" y="5640"/>
                    <a:pt x="11153" y="6241"/>
                  </a:cubicBezTo>
                  <a:cubicBezTo>
                    <a:pt x="10652" y="6943"/>
                    <a:pt x="10126" y="7645"/>
                    <a:pt x="10050" y="8547"/>
                  </a:cubicBezTo>
                  <a:cubicBezTo>
                    <a:pt x="10000" y="9173"/>
                    <a:pt x="10201" y="9750"/>
                    <a:pt x="10627" y="10076"/>
                  </a:cubicBezTo>
                  <a:cubicBezTo>
                    <a:pt x="10889" y="10281"/>
                    <a:pt x="11248" y="10389"/>
                    <a:pt x="11643" y="10389"/>
                  </a:cubicBezTo>
                  <a:cubicBezTo>
                    <a:pt x="11777" y="10389"/>
                    <a:pt x="11915" y="10377"/>
                    <a:pt x="12056" y="10351"/>
                  </a:cubicBezTo>
                  <a:cubicBezTo>
                    <a:pt x="12457" y="10251"/>
                    <a:pt x="12883" y="10076"/>
                    <a:pt x="13259" y="9925"/>
                  </a:cubicBezTo>
                  <a:cubicBezTo>
                    <a:pt x="13810" y="9689"/>
                    <a:pt x="14376" y="9437"/>
                    <a:pt x="14946" y="9437"/>
                  </a:cubicBezTo>
                  <a:cubicBezTo>
                    <a:pt x="15102" y="9437"/>
                    <a:pt x="15258" y="9456"/>
                    <a:pt x="15414" y="9499"/>
                  </a:cubicBezTo>
                  <a:cubicBezTo>
                    <a:pt x="15990" y="9650"/>
                    <a:pt x="16517" y="10126"/>
                    <a:pt x="16792" y="10803"/>
                  </a:cubicBezTo>
                  <a:cubicBezTo>
                    <a:pt x="17043" y="11429"/>
                    <a:pt x="17018" y="12106"/>
                    <a:pt x="16993" y="12808"/>
                  </a:cubicBezTo>
                  <a:lnTo>
                    <a:pt x="16993" y="12833"/>
                  </a:lnTo>
                  <a:lnTo>
                    <a:pt x="17068" y="12833"/>
                  </a:lnTo>
                  <a:lnTo>
                    <a:pt x="17068" y="12808"/>
                  </a:lnTo>
                  <a:cubicBezTo>
                    <a:pt x="17093" y="12131"/>
                    <a:pt x="17118" y="11429"/>
                    <a:pt x="16868" y="10752"/>
                  </a:cubicBezTo>
                  <a:cubicBezTo>
                    <a:pt x="16592" y="10076"/>
                    <a:pt x="16066" y="9574"/>
                    <a:pt x="15439" y="9399"/>
                  </a:cubicBezTo>
                  <a:cubicBezTo>
                    <a:pt x="15281" y="9363"/>
                    <a:pt x="15124" y="9347"/>
                    <a:pt x="14970" y="9347"/>
                  </a:cubicBezTo>
                  <a:cubicBezTo>
                    <a:pt x="14367" y="9347"/>
                    <a:pt x="13792" y="9591"/>
                    <a:pt x="13233" y="9850"/>
                  </a:cubicBezTo>
                  <a:cubicBezTo>
                    <a:pt x="12832" y="10001"/>
                    <a:pt x="12431" y="10176"/>
                    <a:pt x="12056" y="10251"/>
                  </a:cubicBezTo>
                  <a:cubicBezTo>
                    <a:pt x="11897" y="10287"/>
                    <a:pt x="11743" y="10304"/>
                    <a:pt x="11596" y="10304"/>
                  </a:cubicBezTo>
                  <a:cubicBezTo>
                    <a:pt x="11231" y="10304"/>
                    <a:pt x="10909" y="10197"/>
                    <a:pt x="10677" y="10001"/>
                  </a:cubicBezTo>
                  <a:cubicBezTo>
                    <a:pt x="10276" y="9700"/>
                    <a:pt x="10076" y="9148"/>
                    <a:pt x="10126" y="8547"/>
                  </a:cubicBezTo>
                  <a:cubicBezTo>
                    <a:pt x="10201" y="7670"/>
                    <a:pt x="10727" y="6968"/>
                    <a:pt x="11203" y="6291"/>
                  </a:cubicBezTo>
                  <a:cubicBezTo>
                    <a:pt x="11680" y="5665"/>
                    <a:pt x="12131" y="5038"/>
                    <a:pt x="12281" y="4236"/>
                  </a:cubicBezTo>
                  <a:cubicBezTo>
                    <a:pt x="12406" y="3384"/>
                    <a:pt x="12056" y="2432"/>
                    <a:pt x="11304" y="1630"/>
                  </a:cubicBezTo>
                  <a:cubicBezTo>
                    <a:pt x="10325" y="577"/>
                    <a:pt x="8952" y="1"/>
                    <a:pt x="7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7507881" y="2239825"/>
              <a:ext cx="240096" cy="64560"/>
            </a:xfrm>
            <a:custGeom>
              <a:rect b="b" l="l" r="r" t="t"/>
              <a:pathLst>
                <a:path extrusionOk="0" h="829" w="3083">
                  <a:moveTo>
                    <a:pt x="1554" y="1"/>
                  </a:moveTo>
                  <a:cubicBezTo>
                    <a:pt x="1379" y="1"/>
                    <a:pt x="1228" y="1"/>
                    <a:pt x="1078" y="51"/>
                  </a:cubicBezTo>
                  <a:cubicBezTo>
                    <a:pt x="1028" y="76"/>
                    <a:pt x="978" y="76"/>
                    <a:pt x="927" y="101"/>
                  </a:cubicBezTo>
                  <a:cubicBezTo>
                    <a:pt x="552" y="227"/>
                    <a:pt x="226" y="502"/>
                    <a:pt x="0" y="828"/>
                  </a:cubicBezTo>
                  <a:lnTo>
                    <a:pt x="3083" y="828"/>
                  </a:lnTo>
                  <a:cubicBezTo>
                    <a:pt x="2857" y="477"/>
                    <a:pt x="2506" y="201"/>
                    <a:pt x="2105" y="76"/>
                  </a:cubicBezTo>
                  <a:cubicBezTo>
                    <a:pt x="2055" y="51"/>
                    <a:pt x="2005" y="51"/>
                    <a:pt x="1955" y="26"/>
                  </a:cubicBezTo>
                  <a:cubicBezTo>
                    <a:pt x="1805" y="1"/>
                    <a:pt x="1679" y="1"/>
                    <a:pt x="15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7435613" y="1961889"/>
              <a:ext cx="175770" cy="326852"/>
            </a:xfrm>
            <a:custGeom>
              <a:rect b="b" l="l" r="r" t="t"/>
              <a:pathLst>
                <a:path extrusionOk="0" h="4197" w="2257">
                  <a:moveTo>
                    <a:pt x="94" y="1"/>
                  </a:moveTo>
                  <a:cubicBezTo>
                    <a:pt x="80" y="1"/>
                    <a:pt x="66" y="4"/>
                    <a:pt x="51" y="11"/>
                  </a:cubicBezTo>
                  <a:cubicBezTo>
                    <a:pt x="26" y="36"/>
                    <a:pt x="1" y="86"/>
                    <a:pt x="26" y="111"/>
                  </a:cubicBezTo>
                  <a:lnTo>
                    <a:pt x="2106" y="4146"/>
                  </a:lnTo>
                  <a:cubicBezTo>
                    <a:pt x="2106" y="4171"/>
                    <a:pt x="2156" y="4197"/>
                    <a:pt x="2181" y="4197"/>
                  </a:cubicBezTo>
                  <a:lnTo>
                    <a:pt x="2206" y="4197"/>
                  </a:lnTo>
                  <a:cubicBezTo>
                    <a:pt x="2256" y="4171"/>
                    <a:pt x="2256" y="4121"/>
                    <a:pt x="2231" y="4096"/>
                  </a:cubicBezTo>
                  <a:lnTo>
                    <a:pt x="151" y="36"/>
                  </a:lnTo>
                  <a:cubicBezTo>
                    <a:pt x="151" y="18"/>
                    <a:pt x="126" y="1"/>
                    <a:pt x="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7638634" y="1966639"/>
              <a:ext cx="121100" cy="337755"/>
            </a:xfrm>
            <a:custGeom>
              <a:rect b="b" l="l" r="r" t="t"/>
              <a:pathLst>
                <a:path extrusionOk="0" h="4337" w="1555">
                  <a:moveTo>
                    <a:pt x="1479" y="0"/>
                  </a:moveTo>
                  <a:cubicBezTo>
                    <a:pt x="1429" y="0"/>
                    <a:pt x="1404" y="0"/>
                    <a:pt x="1379" y="50"/>
                  </a:cubicBezTo>
                  <a:lnTo>
                    <a:pt x="276" y="3534"/>
                  </a:lnTo>
                  <a:lnTo>
                    <a:pt x="0" y="4336"/>
                  </a:lnTo>
                  <a:lnTo>
                    <a:pt x="176" y="4336"/>
                  </a:lnTo>
                  <a:lnTo>
                    <a:pt x="426" y="3584"/>
                  </a:lnTo>
                  <a:lnTo>
                    <a:pt x="1529" y="100"/>
                  </a:lnTo>
                  <a:cubicBezTo>
                    <a:pt x="1554" y="50"/>
                    <a:pt x="1529" y="25"/>
                    <a:pt x="1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6094755" y="2302280"/>
              <a:ext cx="2008539" cy="1315662"/>
            </a:xfrm>
            <a:custGeom>
              <a:rect b="b" l="l" r="r" t="t"/>
              <a:pathLst>
                <a:path extrusionOk="0" h="16894" w="25791">
                  <a:moveTo>
                    <a:pt x="51" y="1"/>
                  </a:moveTo>
                  <a:lnTo>
                    <a:pt x="1" y="16893"/>
                  </a:lnTo>
                  <a:lnTo>
                    <a:pt x="25364" y="16793"/>
                  </a:lnTo>
                  <a:lnTo>
                    <a:pt x="257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6180652" y="2358896"/>
              <a:ext cx="1836741" cy="1161465"/>
            </a:xfrm>
            <a:custGeom>
              <a:rect b="b" l="l" r="r" t="t"/>
              <a:pathLst>
                <a:path extrusionOk="0" h="14914" w="23585">
                  <a:moveTo>
                    <a:pt x="51" y="1"/>
                  </a:moveTo>
                  <a:lnTo>
                    <a:pt x="0" y="14913"/>
                  </a:lnTo>
                  <a:lnTo>
                    <a:pt x="0" y="14913"/>
                  </a:lnTo>
                  <a:lnTo>
                    <a:pt x="23209" y="14813"/>
                  </a:lnTo>
                  <a:lnTo>
                    <a:pt x="235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6278229" y="2427192"/>
              <a:ext cx="1313638" cy="940916"/>
            </a:xfrm>
            <a:custGeom>
              <a:rect b="b" l="l" r="r" t="t"/>
              <a:pathLst>
                <a:path extrusionOk="0" h="12082" w="16868">
                  <a:moveTo>
                    <a:pt x="1153" y="1"/>
                  </a:moveTo>
                  <a:cubicBezTo>
                    <a:pt x="527" y="1"/>
                    <a:pt x="26" y="502"/>
                    <a:pt x="26" y="1129"/>
                  </a:cubicBezTo>
                  <a:lnTo>
                    <a:pt x="1" y="10978"/>
                  </a:lnTo>
                  <a:cubicBezTo>
                    <a:pt x="1" y="11580"/>
                    <a:pt x="502" y="12081"/>
                    <a:pt x="1128" y="12081"/>
                  </a:cubicBezTo>
                  <a:lnTo>
                    <a:pt x="15514" y="12031"/>
                  </a:lnTo>
                  <a:cubicBezTo>
                    <a:pt x="16116" y="12031"/>
                    <a:pt x="16617" y="11530"/>
                    <a:pt x="16617" y="10928"/>
                  </a:cubicBezTo>
                  <a:lnTo>
                    <a:pt x="16843" y="1154"/>
                  </a:lnTo>
                  <a:cubicBezTo>
                    <a:pt x="16868" y="527"/>
                    <a:pt x="16367" y="1"/>
                    <a:pt x="15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6340685" y="2739549"/>
              <a:ext cx="497793" cy="167904"/>
            </a:xfrm>
            <a:custGeom>
              <a:rect b="b" l="l" r="r" t="t"/>
              <a:pathLst>
                <a:path extrusionOk="0" h="2156" w="6392">
                  <a:moveTo>
                    <a:pt x="1730" y="0"/>
                  </a:moveTo>
                  <a:lnTo>
                    <a:pt x="1730" y="877"/>
                  </a:lnTo>
                  <a:lnTo>
                    <a:pt x="752" y="877"/>
                  </a:lnTo>
                  <a:lnTo>
                    <a:pt x="752" y="1654"/>
                  </a:lnTo>
                  <a:lnTo>
                    <a:pt x="1" y="1654"/>
                  </a:lnTo>
                  <a:lnTo>
                    <a:pt x="1" y="2155"/>
                  </a:lnTo>
                  <a:lnTo>
                    <a:pt x="6392" y="2155"/>
                  </a:lnTo>
                  <a:lnTo>
                    <a:pt x="6392" y="1554"/>
                  </a:lnTo>
                  <a:lnTo>
                    <a:pt x="5314" y="1554"/>
                  </a:lnTo>
                  <a:lnTo>
                    <a:pt x="5314" y="752"/>
                  </a:lnTo>
                  <a:lnTo>
                    <a:pt x="3935" y="752"/>
                  </a:lnTo>
                  <a:lnTo>
                    <a:pt x="3935" y="326"/>
                  </a:lnTo>
                  <a:lnTo>
                    <a:pt x="2858" y="326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7012127" y="2969825"/>
              <a:ext cx="497793" cy="167904"/>
            </a:xfrm>
            <a:custGeom>
              <a:rect b="b" l="l" r="r" t="t"/>
              <a:pathLst>
                <a:path extrusionOk="0" h="2156" w="6392">
                  <a:moveTo>
                    <a:pt x="1730" y="0"/>
                  </a:moveTo>
                  <a:lnTo>
                    <a:pt x="1730" y="878"/>
                  </a:lnTo>
                  <a:lnTo>
                    <a:pt x="752" y="878"/>
                  </a:lnTo>
                  <a:lnTo>
                    <a:pt x="752" y="1655"/>
                  </a:lnTo>
                  <a:lnTo>
                    <a:pt x="0" y="1655"/>
                  </a:lnTo>
                  <a:lnTo>
                    <a:pt x="0" y="2156"/>
                  </a:lnTo>
                  <a:lnTo>
                    <a:pt x="6391" y="2156"/>
                  </a:lnTo>
                  <a:lnTo>
                    <a:pt x="6391" y="1554"/>
                  </a:lnTo>
                  <a:lnTo>
                    <a:pt x="5313" y="1554"/>
                  </a:lnTo>
                  <a:lnTo>
                    <a:pt x="5313" y="752"/>
                  </a:lnTo>
                  <a:lnTo>
                    <a:pt x="3935" y="752"/>
                  </a:lnTo>
                  <a:lnTo>
                    <a:pt x="3935" y="326"/>
                  </a:lnTo>
                  <a:lnTo>
                    <a:pt x="2857" y="326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6586616" y="2917104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251" y="1"/>
                  </a:moveTo>
                  <a:lnTo>
                    <a:pt x="251" y="251"/>
                  </a:lnTo>
                  <a:lnTo>
                    <a:pt x="0" y="251"/>
                  </a:lnTo>
                  <a:lnTo>
                    <a:pt x="0" y="728"/>
                  </a:lnTo>
                  <a:lnTo>
                    <a:pt x="251" y="728"/>
                  </a:lnTo>
                  <a:lnTo>
                    <a:pt x="251" y="953"/>
                  </a:lnTo>
                  <a:lnTo>
                    <a:pt x="1178" y="953"/>
                  </a:lnTo>
                  <a:lnTo>
                    <a:pt x="1178" y="1429"/>
                  </a:lnTo>
                  <a:lnTo>
                    <a:pt x="477" y="1429"/>
                  </a:lnTo>
                  <a:lnTo>
                    <a:pt x="477" y="1179"/>
                  </a:lnTo>
                  <a:lnTo>
                    <a:pt x="0" y="1179"/>
                  </a:lnTo>
                  <a:lnTo>
                    <a:pt x="0" y="1429"/>
                  </a:lnTo>
                  <a:lnTo>
                    <a:pt x="251" y="1429"/>
                  </a:lnTo>
                  <a:lnTo>
                    <a:pt x="251" y="1655"/>
                  </a:lnTo>
                  <a:lnTo>
                    <a:pt x="1429" y="1655"/>
                  </a:lnTo>
                  <a:lnTo>
                    <a:pt x="1429" y="1429"/>
                  </a:lnTo>
                  <a:lnTo>
                    <a:pt x="1655" y="1429"/>
                  </a:lnTo>
                  <a:lnTo>
                    <a:pt x="1655" y="953"/>
                  </a:lnTo>
                  <a:lnTo>
                    <a:pt x="1429" y="953"/>
                  </a:lnTo>
                  <a:lnTo>
                    <a:pt x="1429" y="728"/>
                  </a:lnTo>
                  <a:lnTo>
                    <a:pt x="477" y="728"/>
                  </a:lnTo>
                  <a:lnTo>
                    <a:pt x="477" y="251"/>
                  </a:lnTo>
                  <a:lnTo>
                    <a:pt x="1178" y="251"/>
                  </a:lnTo>
                  <a:lnTo>
                    <a:pt x="1178" y="477"/>
                  </a:lnTo>
                  <a:lnTo>
                    <a:pt x="1655" y="477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6752490" y="2917104"/>
              <a:ext cx="109418" cy="128887"/>
            </a:xfrm>
            <a:custGeom>
              <a:rect b="b" l="l" r="r" t="t"/>
              <a:pathLst>
                <a:path extrusionOk="0" h="1655" w="1405">
                  <a:moveTo>
                    <a:pt x="1" y="1"/>
                  </a:moveTo>
                  <a:lnTo>
                    <a:pt x="1" y="251"/>
                  </a:lnTo>
                  <a:lnTo>
                    <a:pt x="477" y="251"/>
                  </a:lnTo>
                  <a:lnTo>
                    <a:pt x="477" y="1655"/>
                  </a:lnTo>
                  <a:lnTo>
                    <a:pt x="928" y="1655"/>
                  </a:lnTo>
                  <a:lnTo>
                    <a:pt x="928" y="251"/>
                  </a:lnTo>
                  <a:lnTo>
                    <a:pt x="1404" y="251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6879349" y="2917104"/>
              <a:ext cx="128965" cy="128887"/>
            </a:xfrm>
            <a:custGeom>
              <a:rect b="b" l="l" r="r" t="t"/>
              <a:pathLst>
                <a:path extrusionOk="0" h="1655" w="1656">
                  <a:moveTo>
                    <a:pt x="953" y="251"/>
                  </a:moveTo>
                  <a:lnTo>
                    <a:pt x="953" y="477"/>
                  </a:lnTo>
                  <a:lnTo>
                    <a:pt x="1179" y="477"/>
                  </a:lnTo>
                  <a:lnTo>
                    <a:pt x="1179" y="953"/>
                  </a:lnTo>
                  <a:lnTo>
                    <a:pt x="477" y="953"/>
                  </a:lnTo>
                  <a:lnTo>
                    <a:pt x="477" y="477"/>
                  </a:lnTo>
                  <a:lnTo>
                    <a:pt x="728" y="477"/>
                  </a:lnTo>
                  <a:lnTo>
                    <a:pt x="728" y="251"/>
                  </a:lnTo>
                  <a:close/>
                  <a:moveTo>
                    <a:pt x="477" y="1"/>
                  </a:moveTo>
                  <a:lnTo>
                    <a:pt x="477" y="251"/>
                  </a:lnTo>
                  <a:lnTo>
                    <a:pt x="252" y="251"/>
                  </a:lnTo>
                  <a:lnTo>
                    <a:pt x="252" y="477"/>
                  </a:lnTo>
                  <a:lnTo>
                    <a:pt x="1" y="477"/>
                  </a:lnTo>
                  <a:lnTo>
                    <a:pt x="1" y="1655"/>
                  </a:lnTo>
                  <a:lnTo>
                    <a:pt x="477" y="1655"/>
                  </a:lnTo>
                  <a:lnTo>
                    <a:pt x="477" y="1179"/>
                  </a:lnTo>
                  <a:lnTo>
                    <a:pt x="1179" y="1179"/>
                  </a:lnTo>
                  <a:lnTo>
                    <a:pt x="1179" y="1655"/>
                  </a:lnTo>
                  <a:lnTo>
                    <a:pt x="1655" y="1655"/>
                  </a:lnTo>
                  <a:lnTo>
                    <a:pt x="1655" y="477"/>
                  </a:lnTo>
                  <a:lnTo>
                    <a:pt x="1429" y="477"/>
                  </a:lnTo>
                  <a:lnTo>
                    <a:pt x="1429" y="251"/>
                  </a:lnTo>
                  <a:lnTo>
                    <a:pt x="1179" y="251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7025755" y="2917104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1179" y="251"/>
                  </a:moveTo>
                  <a:lnTo>
                    <a:pt x="1179" y="728"/>
                  </a:lnTo>
                  <a:lnTo>
                    <a:pt x="953" y="728"/>
                  </a:lnTo>
                  <a:lnTo>
                    <a:pt x="953" y="953"/>
                  </a:lnTo>
                  <a:lnTo>
                    <a:pt x="477" y="953"/>
                  </a:lnTo>
                  <a:lnTo>
                    <a:pt x="477" y="251"/>
                  </a:lnTo>
                  <a:close/>
                  <a:moveTo>
                    <a:pt x="1" y="1"/>
                  </a:moveTo>
                  <a:lnTo>
                    <a:pt x="1" y="1655"/>
                  </a:lnTo>
                  <a:lnTo>
                    <a:pt x="477" y="1655"/>
                  </a:lnTo>
                  <a:lnTo>
                    <a:pt x="477" y="1179"/>
                  </a:lnTo>
                  <a:lnTo>
                    <a:pt x="727" y="1179"/>
                  </a:lnTo>
                  <a:lnTo>
                    <a:pt x="727" y="1429"/>
                  </a:lnTo>
                  <a:lnTo>
                    <a:pt x="953" y="1429"/>
                  </a:lnTo>
                  <a:lnTo>
                    <a:pt x="953" y="1655"/>
                  </a:lnTo>
                  <a:lnTo>
                    <a:pt x="1655" y="1655"/>
                  </a:lnTo>
                  <a:lnTo>
                    <a:pt x="1655" y="1429"/>
                  </a:lnTo>
                  <a:lnTo>
                    <a:pt x="1429" y="1429"/>
                  </a:lnTo>
                  <a:lnTo>
                    <a:pt x="1429" y="1179"/>
                  </a:lnTo>
                  <a:lnTo>
                    <a:pt x="1179" y="1179"/>
                  </a:lnTo>
                  <a:lnTo>
                    <a:pt x="1179" y="953"/>
                  </a:lnTo>
                  <a:lnTo>
                    <a:pt x="1655" y="953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7191629" y="2917104"/>
              <a:ext cx="109418" cy="128887"/>
            </a:xfrm>
            <a:custGeom>
              <a:rect b="b" l="l" r="r" t="t"/>
              <a:pathLst>
                <a:path extrusionOk="0" h="1655" w="1405">
                  <a:moveTo>
                    <a:pt x="1" y="1"/>
                  </a:moveTo>
                  <a:lnTo>
                    <a:pt x="1" y="251"/>
                  </a:lnTo>
                  <a:lnTo>
                    <a:pt x="477" y="251"/>
                  </a:lnTo>
                  <a:lnTo>
                    <a:pt x="477" y="1655"/>
                  </a:lnTo>
                  <a:lnTo>
                    <a:pt x="928" y="1655"/>
                  </a:lnTo>
                  <a:lnTo>
                    <a:pt x="928" y="251"/>
                  </a:lnTo>
                  <a:lnTo>
                    <a:pt x="1404" y="251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6586616" y="2749283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1178" y="251"/>
                  </a:moveTo>
                  <a:lnTo>
                    <a:pt x="1178" y="953"/>
                  </a:lnTo>
                  <a:lnTo>
                    <a:pt x="477" y="953"/>
                  </a:lnTo>
                  <a:lnTo>
                    <a:pt x="477" y="251"/>
                  </a:lnTo>
                  <a:close/>
                  <a:moveTo>
                    <a:pt x="0" y="0"/>
                  </a:moveTo>
                  <a:lnTo>
                    <a:pt x="0" y="1654"/>
                  </a:lnTo>
                  <a:lnTo>
                    <a:pt x="477" y="1654"/>
                  </a:lnTo>
                  <a:lnTo>
                    <a:pt x="477" y="1178"/>
                  </a:lnTo>
                  <a:lnTo>
                    <a:pt x="1429" y="1178"/>
                  </a:lnTo>
                  <a:lnTo>
                    <a:pt x="1429" y="953"/>
                  </a:lnTo>
                  <a:lnTo>
                    <a:pt x="1655" y="953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6733021" y="2749283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1178" y="251"/>
                  </a:moveTo>
                  <a:lnTo>
                    <a:pt x="1178" y="702"/>
                  </a:lnTo>
                  <a:lnTo>
                    <a:pt x="953" y="702"/>
                  </a:lnTo>
                  <a:lnTo>
                    <a:pt x="953" y="953"/>
                  </a:lnTo>
                  <a:lnTo>
                    <a:pt x="476" y="953"/>
                  </a:lnTo>
                  <a:lnTo>
                    <a:pt x="476" y="251"/>
                  </a:lnTo>
                  <a:close/>
                  <a:moveTo>
                    <a:pt x="0" y="0"/>
                  </a:moveTo>
                  <a:lnTo>
                    <a:pt x="0" y="1654"/>
                  </a:lnTo>
                  <a:lnTo>
                    <a:pt x="476" y="1654"/>
                  </a:lnTo>
                  <a:lnTo>
                    <a:pt x="476" y="1178"/>
                  </a:lnTo>
                  <a:lnTo>
                    <a:pt x="727" y="1178"/>
                  </a:lnTo>
                  <a:lnTo>
                    <a:pt x="727" y="1404"/>
                  </a:lnTo>
                  <a:lnTo>
                    <a:pt x="953" y="1404"/>
                  </a:lnTo>
                  <a:lnTo>
                    <a:pt x="953" y="1654"/>
                  </a:lnTo>
                  <a:lnTo>
                    <a:pt x="1654" y="1654"/>
                  </a:lnTo>
                  <a:lnTo>
                    <a:pt x="1654" y="1404"/>
                  </a:lnTo>
                  <a:lnTo>
                    <a:pt x="1429" y="1404"/>
                  </a:lnTo>
                  <a:lnTo>
                    <a:pt x="1429" y="1178"/>
                  </a:lnTo>
                  <a:lnTo>
                    <a:pt x="1178" y="1178"/>
                  </a:lnTo>
                  <a:lnTo>
                    <a:pt x="1178" y="953"/>
                  </a:lnTo>
                  <a:lnTo>
                    <a:pt x="1654" y="953"/>
                  </a:lnTo>
                  <a:lnTo>
                    <a:pt x="1654" y="251"/>
                  </a:lnTo>
                  <a:lnTo>
                    <a:pt x="1429" y="2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6879349" y="2749283"/>
              <a:ext cx="128965" cy="128887"/>
            </a:xfrm>
            <a:custGeom>
              <a:rect b="b" l="l" r="r" t="t"/>
              <a:pathLst>
                <a:path extrusionOk="0" h="1655" w="1656">
                  <a:moveTo>
                    <a:pt x="1" y="0"/>
                  </a:moveTo>
                  <a:lnTo>
                    <a:pt x="1" y="1654"/>
                  </a:lnTo>
                  <a:lnTo>
                    <a:pt x="1655" y="1654"/>
                  </a:lnTo>
                  <a:lnTo>
                    <a:pt x="1655" y="1404"/>
                  </a:lnTo>
                  <a:lnTo>
                    <a:pt x="477" y="1404"/>
                  </a:lnTo>
                  <a:lnTo>
                    <a:pt x="477" y="953"/>
                  </a:lnTo>
                  <a:lnTo>
                    <a:pt x="1429" y="953"/>
                  </a:lnTo>
                  <a:lnTo>
                    <a:pt x="1429" y="702"/>
                  </a:lnTo>
                  <a:lnTo>
                    <a:pt x="477" y="702"/>
                  </a:lnTo>
                  <a:lnTo>
                    <a:pt x="477" y="251"/>
                  </a:lnTo>
                  <a:lnTo>
                    <a:pt x="1655" y="251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7025755" y="2749283"/>
              <a:ext cx="128887" cy="128887"/>
            </a:xfrm>
            <a:custGeom>
              <a:rect b="b" l="l" r="r" t="t"/>
              <a:pathLst>
                <a:path extrusionOk="0" h="1655" w="1655">
                  <a:moveTo>
                    <a:pt x="251" y="0"/>
                  </a:moveTo>
                  <a:lnTo>
                    <a:pt x="251" y="251"/>
                  </a:lnTo>
                  <a:lnTo>
                    <a:pt x="1" y="251"/>
                  </a:lnTo>
                  <a:lnTo>
                    <a:pt x="1" y="702"/>
                  </a:lnTo>
                  <a:lnTo>
                    <a:pt x="251" y="702"/>
                  </a:lnTo>
                  <a:lnTo>
                    <a:pt x="251" y="953"/>
                  </a:lnTo>
                  <a:lnTo>
                    <a:pt x="1179" y="953"/>
                  </a:lnTo>
                  <a:lnTo>
                    <a:pt x="1179" y="1404"/>
                  </a:lnTo>
                  <a:lnTo>
                    <a:pt x="477" y="1404"/>
                  </a:lnTo>
                  <a:lnTo>
                    <a:pt x="477" y="1178"/>
                  </a:lnTo>
                  <a:lnTo>
                    <a:pt x="1" y="1178"/>
                  </a:lnTo>
                  <a:lnTo>
                    <a:pt x="1" y="1404"/>
                  </a:lnTo>
                  <a:lnTo>
                    <a:pt x="251" y="1404"/>
                  </a:lnTo>
                  <a:lnTo>
                    <a:pt x="251" y="1654"/>
                  </a:lnTo>
                  <a:lnTo>
                    <a:pt x="1429" y="1654"/>
                  </a:lnTo>
                  <a:lnTo>
                    <a:pt x="1429" y="1404"/>
                  </a:lnTo>
                  <a:lnTo>
                    <a:pt x="1655" y="1404"/>
                  </a:lnTo>
                  <a:lnTo>
                    <a:pt x="1655" y="953"/>
                  </a:lnTo>
                  <a:lnTo>
                    <a:pt x="1429" y="953"/>
                  </a:lnTo>
                  <a:lnTo>
                    <a:pt x="1429" y="702"/>
                  </a:lnTo>
                  <a:lnTo>
                    <a:pt x="477" y="702"/>
                  </a:lnTo>
                  <a:lnTo>
                    <a:pt x="477" y="251"/>
                  </a:lnTo>
                  <a:lnTo>
                    <a:pt x="1179" y="251"/>
                  </a:lnTo>
                  <a:lnTo>
                    <a:pt x="1179" y="477"/>
                  </a:lnTo>
                  <a:lnTo>
                    <a:pt x="1655" y="477"/>
                  </a:lnTo>
                  <a:lnTo>
                    <a:pt x="1655" y="251"/>
                  </a:lnTo>
                  <a:lnTo>
                    <a:pt x="1429" y="25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7174107" y="2749283"/>
              <a:ext cx="126940" cy="128887"/>
            </a:xfrm>
            <a:custGeom>
              <a:rect b="b" l="l" r="r" t="t"/>
              <a:pathLst>
                <a:path extrusionOk="0" h="1655" w="1630">
                  <a:moveTo>
                    <a:pt x="226" y="0"/>
                  </a:moveTo>
                  <a:lnTo>
                    <a:pt x="226" y="251"/>
                  </a:lnTo>
                  <a:lnTo>
                    <a:pt x="0" y="251"/>
                  </a:lnTo>
                  <a:lnTo>
                    <a:pt x="0" y="702"/>
                  </a:lnTo>
                  <a:lnTo>
                    <a:pt x="226" y="702"/>
                  </a:lnTo>
                  <a:lnTo>
                    <a:pt x="226" y="953"/>
                  </a:lnTo>
                  <a:lnTo>
                    <a:pt x="1153" y="953"/>
                  </a:lnTo>
                  <a:lnTo>
                    <a:pt x="1153" y="1404"/>
                  </a:lnTo>
                  <a:lnTo>
                    <a:pt x="452" y="1404"/>
                  </a:lnTo>
                  <a:lnTo>
                    <a:pt x="452" y="1178"/>
                  </a:lnTo>
                  <a:lnTo>
                    <a:pt x="0" y="1178"/>
                  </a:lnTo>
                  <a:lnTo>
                    <a:pt x="0" y="1404"/>
                  </a:lnTo>
                  <a:lnTo>
                    <a:pt x="226" y="1404"/>
                  </a:lnTo>
                  <a:lnTo>
                    <a:pt x="226" y="1654"/>
                  </a:lnTo>
                  <a:lnTo>
                    <a:pt x="1404" y="1654"/>
                  </a:lnTo>
                  <a:lnTo>
                    <a:pt x="1404" y="1404"/>
                  </a:lnTo>
                  <a:lnTo>
                    <a:pt x="1629" y="1404"/>
                  </a:lnTo>
                  <a:lnTo>
                    <a:pt x="1629" y="953"/>
                  </a:lnTo>
                  <a:lnTo>
                    <a:pt x="1404" y="953"/>
                  </a:lnTo>
                  <a:lnTo>
                    <a:pt x="1404" y="702"/>
                  </a:lnTo>
                  <a:lnTo>
                    <a:pt x="452" y="702"/>
                  </a:lnTo>
                  <a:lnTo>
                    <a:pt x="452" y="251"/>
                  </a:lnTo>
                  <a:lnTo>
                    <a:pt x="1153" y="251"/>
                  </a:lnTo>
                  <a:lnTo>
                    <a:pt x="1153" y="477"/>
                  </a:lnTo>
                  <a:lnTo>
                    <a:pt x="1629" y="477"/>
                  </a:lnTo>
                  <a:lnTo>
                    <a:pt x="1629" y="251"/>
                  </a:lnTo>
                  <a:lnTo>
                    <a:pt x="1404" y="251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7665968" y="2452579"/>
              <a:ext cx="279191" cy="648097"/>
            </a:xfrm>
            <a:custGeom>
              <a:rect b="b" l="l" r="r" t="t"/>
              <a:pathLst>
                <a:path extrusionOk="0" h="8322" w="3585">
                  <a:moveTo>
                    <a:pt x="0" y="1"/>
                  </a:moveTo>
                  <a:lnTo>
                    <a:pt x="0" y="8322"/>
                  </a:lnTo>
                  <a:lnTo>
                    <a:pt x="3584" y="8322"/>
                  </a:lnTo>
                  <a:lnTo>
                    <a:pt x="35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7701090" y="2511141"/>
              <a:ext cx="218680" cy="218680"/>
            </a:xfrm>
            <a:custGeom>
              <a:rect b="b" l="l" r="r" t="t"/>
              <a:pathLst>
                <a:path extrusionOk="0" h="2808" w="2808">
                  <a:moveTo>
                    <a:pt x="1404" y="1"/>
                  </a:moveTo>
                  <a:cubicBezTo>
                    <a:pt x="627" y="1"/>
                    <a:pt x="0" y="627"/>
                    <a:pt x="0" y="1404"/>
                  </a:cubicBezTo>
                  <a:cubicBezTo>
                    <a:pt x="0" y="2181"/>
                    <a:pt x="627" y="2808"/>
                    <a:pt x="1404" y="2808"/>
                  </a:cubicBezTo>
                  <a:cubicBezTo>
                    <a:pt x="2181" y="2808"/>
                    <a:pt x="2807" y="2181"/>
                    <a:pt x="2807" y="1404"/>
                  </a:cubicBezTo>
                  <a:cubicBezTo>
                    <a:pt x="2807" y="627"/>
                    <a:pt x="2181" y="1"/>
                    <a:pt x="1404" y="1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7701090" y="2827314"/>
              <a:ext cx="218680" cy="216733"/>
            </a:xfrm>
            <a:custGeom>
              <a:rect b="b" l="l" r="r" t="t"/>
              <a:pathLst>
                <a:path extrusionOk="0" h="2783" w="2808">
                  <a:moveTo>
                    <a:pt x="1404" y="1"/>
                  </a:moveTo>
                  <a:cubicBezTo>
                    <a:pt x="627" y="1"/>
                    <a:pt x="0" y="627"/>
                    <a:pt x="0" y="1404"/>
                  </a:cubicBezTo>
                  <a:cubicBezTo>
                    <a:pt x="0" y="2181"/>
                    <a:pt x="627" y="2783"/>
                    <a:pt x="1404" y="2783"/>
                  </a:cubicBezTo>
                  <a:cubicBezTo>
                    <a:pt x="2181" y="2783"/>
                    <a:pt x="2807" y="2181"/>
                    <a:pt x="2807" y="1404"/>
                  </a:cubicBezTo>
                  <a:cubicBezTo>
                    <a:pt x="2807" y="627"/>
                    <a:pt x="2181" y="1"/>
                    <a:pt x="1404" y="1"/>
                  </a:cubicBezTo>
                  <a:close/>
                </a:path>
              </a:pathLst>
            </a:custGeom>
            <a:solidFill>
              <a:srgbClr val="21262A">
                <a:alpha val="16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7691355" y="2499460"/>
              <a:ext cx="216655" cy="218680"/>
            </a:xfrm>
            <a:custGeom>
              <a:rect b="b" l="l" r="r" t="t"/>
              <a:pathLst>
                <a:path extrusionOk="0" h="2808" w="2782">
                  <a:moveTo>
                    <a:pt x="1378" y="0"/>
                  </a:moveTo>
                  <a:cubicBezTo>
                    <a:pt x="627" y="0"/>
                    <a:pt x="0" y="627"/>
                    <a:pt x="0" y="1404"/>
                  </a:cubicBezTo>
                  <a:cubicBezTo>
                    <a:pt x="0" y="2181"/>
                    <a:pt x="627" y="2807"/>
                    <a:pt x="1378" y="2807"/>
                  </a:cubicBezTo>
                  <a:cubicBezTo>
                    <a:pt x="2155" y="2807"/>
                    <a:pt x="2782" y="2181"/>
                    <a:pt x="2782" y="1404"/>
                  </a:cubicBezTo>
                  <a:cubicBezTo>
                    <a:pt x="2782" y="627"/>
                    <a:pt x="2155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7691355" y="2815633"/>
              <a:ext cx="216655" cy="218680"/>
            </a:xfrm>
            <a:custGeom>
              <a:rect b="b" l="l" r="r" t="t"/>
              <a:pathLst>
                <a:path extrusionOk="0" h="2808" w="2782">
                  <a:moveTo>
                    <a:pt x="1378" y="0"/>
                  </a:moveTo>
                  <a:cubicBezTo>
                    <a:pt x="627" y="0"/>
                    <a:pt x="0" y="627"/>
                    <a:pt x="0" y="1404"/>
                  </a:cubicBezTo>
                  <a:cubicBezTo>
                    <a:pt x="0" y="2181"/>
                    <a:pt x="627" y="2808"/>
                    <a:pt x="1378" y="2808"/>
                  </a:cubicBezTo>
                  <a:cubicBezTo>
                    <a:pt x="2155" y="2808"/>
                    <a:pt x="2782" y="2181"/>
                    <a:pt x="2782" y="1404"/>
                  </a:cubicBezTo>
                  <a:cubicBezTo>
                    <a:pt x="2782" y="627"/>
                    <a:pt x="2155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7669862" y="3227436"/>
              <a:ext cx="263537" cy="3972"/>
            </a:xfrm>
            <a:custGeom>
              <a:rect b="b" l="l" r="r" t="t"/>
              <a:pathLst>
                <a:path extrusionOk="0" h="51" w="3384">
                  <a:moveTo>
                    <a:pt x="0" y="1"/>
                  </a:moveTo>
                  <a:lnTo>
                    <a:pt x="0" y="51"/>
                  </a:lnTo>
                  <a:lnTo>
                    <a:pt x="3384" y="51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7669862" y="3274317"/>
              <a:ext cx="263537" cy="3972"/>
            </a:xfrm>
            <a:custGeom>
              <a:rect b="b" l="l" r="r" t="t"/>
              <a:pathLst>
                <a:path extrusionOk="0" h="51" w="3384">
                  <a:moveTo>
                    <a:pt x="0" y="0"/>
                  </a:moveTo>
                  <a:lnTo>
                    <a:pt x="0" y="50"/>
                  </a:lnTo>
                  <a:lnTo>
                    <a:pt x="3384" y="50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7669862" y="3319173"/>
              <a:ext cx="263537" cy="5919"/>
            </a:xfrm>
            <a:custGeom>
              <a:rect b="b" l="l" r="r" t="t"/>
              <a:pathLst>
                <a:path extrusionOk="0" h="76" w="3384">
                  <a:moveTo>
                    <a:pt x="0" y="1"/>
                  </a:moveTo>
                  <a:lnTo>
                    <a:pt x="0" y="76"/>
                  </a:lnTo>
                  <a:lnTo>
                    <a:pt x="3384" y="76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7669862" y="3366054"/>
              <a:ext cx="263537" cy="5919"/>
            </a:xfrm>
            <a:custGeom>
              <a:rect b="b" l="l" r="r" t="t"/>
              <a:pathLst>
                <a:path extrusionOk="0" h="76" w="3384">
                  <a:moveTo>
                    <a:pt x="0" y="0"/>
                  </a:moveTo>
                  <a:lnTo>
                    <a:pt x="0" y="75"/>
                  </a:lnTo>
                  <a:lnTo>
                    <a:pt x="3384" y="75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6321139" y="3422669"/>
              <a:ext cx="144541" cy="42988"/>
            </a:xfrm>
            <a:custGeom>
              <a:rect b="b" l="l" r="r" t="t"/>
              <a:pathLst>
                <a:path extrusionOk="0" h="552" w="1856">
                  <a:moveTo>
                    <a:pt x="277" y="0"/>
                  </a:moveTo>
                  <a:cubicBezTo>
                    <a:pt x="126" y="0"/>
                    <a:pt x="1" y="125"/>
                    <a:pt x="1" y="276"/>
                  </a:cubicBezTo>
                  <a:cubicBezTo>
                    <a:pt x="1" y="426"/>
                    <a:pt x="126" y="551"/>
                    <a:pt x="277" y="551"/>
                  </a:cubicBezTo>
                  <a:lnTo>
                    <a:pt x="1580" y="551"/>
                  </a:lnTo>
                  <a:cubicBezTo>
                    <a:pt x="1730" y="551"/>
                    <a:pt x="1856" y="426"/>
                    <a:pt x="1856" y="276"/>
                  </a:cubicBezTo>
                  <a:cubicBezTo>
                    <a:pt x="1856" y="125"/>
                    <a:pt x="1730" y="0"/>
                    <a:pt x="15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6567069" y="3422669"/>
              <a:ext cx="144541" cy="42988"/>
            </a:xfrm>
            <a:custGeom>
              <a:rect b="b" l="l" r="r" t="t"/>
              <a:pathLst>
                <a:path extrusionOk="0" h="552" w="1856">
                  <a:moveTo>
                    <a:pt x="277" y="0"/>
                  </a:moveTo>
                  <a:cubicBezTo>
                    <a:pt x="126" y="0"/>
                    <a:pt x="1" y="125"/>
                    <a:pt x="1" y="276"/>
                  </a:cubicBezTo>
                  <a:cubicBezTo>
                    <a:pt x="1" y="426"/>
                    <a:pt x="126" y="551"/>
                    <a:pt x="277" y="551"/>
                  </a:cubicBezTo>
                  <a:lnTo>
                    <a:pt x="1555" y="551"/>
                  </a:lnTo>
                  <a:cubicBezTo>
                    <a:pt x="1730" y="551"/>
                    <a:pt x="1856" y="426"/>
                    <a:pt x="1856" y="276"/>
                  </a:cubicBezTo>
                  <a:cubicBezTo>
                    <a:pt x="1856" y="125"/>
                    <a:pt x="1730" y="0"/>
                    <a:pt x="15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7172160" y="3422669"/>
              <a:ext cx="144463" cy="42988"/>
            </a:xfrm>
            <a:custGeom>
              <a:rect b="b" l="l" r="r" t="t"/>
              <a:pathLst>
                <a:path extrusionOk="0" h="552" w="1855">
                  <a:moveTo>
                    <a:pt x="301" y="0"/>
                  </a:moveTo>
                  <a:cubicBezTo>
                    <a:pt x="126" y="0"/>
                    <a:pt x="0" y="125"/>
                    <a:pt x="0" y="276"/>
                  </a:cubicBezTo>
                  <a:cubicBezTo>
                    <a:pt x="0" y="426"/>
                    <a:pt x="126" y="551"/>
                    <a:pt x="301" y="551"/>
                  </a:cubicBezTo>
                  <a:lnTo>
                    <a:pt x="1579" y="551"/>
                  </a:lnTo>
                  <a:cubicBezTo>
                    <a:pt x="1730" y="551"/>
                    <a:pt x="1855" y="426"/>
                    <a:pt x="1855" y="276"/>
                  </a:cubicBezTo>
                  <a:cubicBezTo>
                    <a:pt x="1855" y="125"/>
                    <a:pt x="1730" y="0"/>
                    <a:pt x="15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7418091" y="3422669"/>
              <a:ext cx="144463" cy="42988"/>
            </a:xfrm>
            <a:custGeom>
              <a:rect b="b" l="l" r="r" t="t"/>
              <a:pathLst>
                <a:path extrusionOk="0" h="552" w="1855">
                  <a:moveTo>
                    <a:pt x="276" y="0"/>
                  </a:moveTo>
                  <a:cubicBezTo>
                    <a:pt x="126" y="0"/>
                    <a:pt x="0" y="125"/>
                    <a:pt x="0" y="276"/>
                  </a:cubicBezTo>
                  <a:cubicBezTo>
                    <a:pt x="0" y="426"/>
                    <a:pt x="126" y="551"/>
                    <a:pt x="276" y="551"/>
                  </a:cubicBezTo>
                  <a:lnTo>
                    <a:pt x="1579" y="551"/>
                  </a:lnTo>
                  <a:cubicBezTo>
                    <a:pt x="1730" y="551"/>
                    <a:pt x="1855" y="426"/>
                    <a:pt x="1855" y="276"/>
                  </a:cubicBezTo>
                  <a:cubicBezTo>
                    <a:pt x="1855" y="125"/>
                    <a:pt x="1730" y="0"/>
                    <a:pt x="15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6362179" y="3584649"/>
              <a:ext cx="150381" cy="158169"/>
            </a:xfrm>
            <a:custGeom>
              <a:rect b="b" l="l" r="r" t="t"/>
              <a:pathLst>
                <a:path extrusionOk="0" h="2031" w="1931">
                  <a:moveTo>
                    <a:pt x="0" y="0"/>
                  </a:moveTo>
                  <a:lnTo>
                    <a:pt x="953" y="2030"/>
                  </a:lnTo>
                  <a:lnTo>
                    <a:pt x="1930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2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7664021" y="3584649"/>
              <a:ext cx="150304" cy="158169"/>
            </a:xfrm>
            <a:custGeom>
              <a:rect b="b" l="l" r="r" t="t"/>
              <a:pathLst>
                <a:path extrusionOk="0" h="2031" w="1930">
                  <a:moveTo>
                    <a:pt x="0" y="0"/>
                  </a:moveTo>
                  <a:lnTo>
                    <a:pt x="953" y="2030"/>
                  </a:lnTo>
                  <a:lnTo>
                    <a:pt x="1930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26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6143583" y="1579522"/>
              <a:ext cx="1163334" cy="664529"/>
            </a:xfrm>
            <a:custGeom>
              <a:rect b="b" l="l" r="r" t="t"/>
              <a:pathLst>
                <a:path extrusionOk="0" h="8533" w="14938">
                  <a:moveTo>
                    <a:pt x="13881" y="1"/>
                  </a:moveTo>
                  <a:cubicBezTo>
                    <a:pt x="13857" y="1"/>
                    <a:pt x="13834" y="3"/>
                    <a:pt x="13810" y="9"/>
                  </a:cubicBezTo>
                  <a:lnTo>
                    <a:pt x="426" y="1863"/>
                  </a:lnTo>
                  <a:cubicBezTo>
                    <a:pt x="176" y="1888"/>
                    <a:pt x="0" y="2139"/>
                    <a:pt x="50" y="2365"/>
                  </a:cubicBezTo>
                  <a:lnTo>
                    <a:pt x="1003" y="8154"/>
                  </a:lnTo>
                  <a:cubicBezTo>
                    <a:pt x="1050" y="8365"/>
                    <a:pt x="1228" y="8532"/>
                    <a:pt x="1436" y="8532"/>
                  </a:cubicBezTo>
                  <a:cubicBezTo>
                    <a:pt x="1450" y="8532"/>
                    <a:pt x="1465" y="8532"/>
                    <a:pt x="1479" y="8530"/>
                  </a:cubicBezTo>
                  <a:lnTo>
                    <a:pt x="14512" y="7252"/>
                  </a:lnTo>
                  <a:cubicBezTo>
                    <a:pt x="14762" y="7227"/>
                    <a:pt x="14938" y="7001"/>
                    <a:pt x="14913" y="6776"/>
                  </a:cubicBezTo>
                  <a:lnTo>
                    <a:pt x="14286" y="385"/>
                  </a:lnTo>
                  <a:cubicBezTo>
                    <a:pt x="14264" y="183"/>
                    <a:pt x="14081" y="1"/>
                    <a:pt x="138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6204092" y="1613320"/>
              <a:ext cx="1063807" cy="591480"/>
            </a:xfrm>
            <a:custGeom>
              <a:rect b="b" l="l" r="r" t="t"/>
              <a:pathLst>
                <a:path extrusionOk="0" h="7595" w="13660">
                  <a:moveTo>
                    <a:pt x="13008" y="1"/>
                  </a:moveTo>
                  <a:lnTo>
                    <a:pt x="0" y="1956"/>
                  </a:lnTo>
                  <a:lnTo>
                    <a:pt x="852" y="7595"/>
                  </a:lnTo>
                  <a:lnTo>
                    <a:pt x="13659" y="6216"/>
                  </a:lnTo>
                  <a:lnTo>
                    <a:pt x="130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6358285" y="1806061"/>
              <a:ext cx="103499" cy="100150"/>
            </a:xfrm>
            <a:custGeom>
              <a:rect b="b" l="l" r="r" t="t"/>
              <a:pathLst>
                <a:path extrusionOk="0" h="1286" w="1329">
                  <a:moveTo>
                    <a:pt x="636" y="1"/>
                  </a:moveTo>
                  <a:cubicBezTo>
                    <a:pt x="608" y="1"/>
                    <a:pt x="580" y="3"/>
                    <a:pt x="552" y="7"/>
                  </a:cubicBezTo>
                  <a:cubicBezTo>
                    <a:pt x="226" y="57"/>
                    <a:pt x="0" y="358"/>
                    <a:pt x="50" y="684"/>
                  </a:cubicBezTo>
                  <a:lnTo>
                    <a:pt x="125" y="1285"/>
                  </a:lnTo>
                  <a:lnTo>
                    <a:pt x="1328" y="1135"/>
                  </a:lnTo>
                  <a:lnTo>
                    <a:pt x="1228" y="533"/>
                  </a:lnTo>
                  <a:cubicBezTo>
                    <a:pt x="1205" y="236"/>
                    <a:pt x="931" y="1"/>
                    <a:pt x="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6379701" y="1991948"/>
              <a:ext cx="103577" cy="100228"/>
            </a:xfrm>
            <a:custGeom>
              <a:rect b="b" l="l" r="r" t="t"/>
              <a:pathLst>
                <a:path extrusionOk="0" h="1287" w="1330">
                  <a:moveTo>
                    <a:pt x="1204" y="1"/>
                  </a:moveTo>
                  <a:lnTo>
                    <a:pt x="1" y="151"/>
                  </a:lnTo>
                  <a:lnTo>
                    <a:pt x="101" y="753"/>
                  </a:lnTo>
                  <a:cubicBezTo>
                    <a:pt x="124" y="1071"/>
                    <a:pt x="394" y="1286"/>
                    <a:pt x="687" y="1286"/>
                  </a:cubicBezTo>
                  <a:cubicBezTo>
                    <a:pt x="717" y="1286"/>
                    <a:pt x="747" y="1284"/>
                    <a:pt x="778" y="1279"/>
                  </a:cubicBezTo>
                  <a:cubicBezTo>
                    <a:pt x="1104" y="1229"/>
                    <a:pt x="1329" y="928"/>
                    <a:pt x="1304" y="602"/>
                  </a:cubicBezTo>
                  <a:lnTo>
                    <a:pt x="12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6463651" y="1888375"/>
              <a:ext cx="103499" cy="101708"/>
            </a:xfrm>
            <a:custGeom>
              <a:rect b="b" l="l" r="r" t="t"/>
              <a:pathLst>
                <a:path extrusionOk="0" h="1306" w="1329">
                  <a:moveTo>
                    <a:pt x="651" y="1"/>
                  </a:moveTo>
                  <a:cubicBezTo>
                    <a:pt x="635" y="1"/>
                    <a:pt x="619" y="1"/>
                    <a:pt x="602" y="3"/>
                  </a:cubicBezTo>
                  <a:lnTo>
                    <a:pt x="1" y="103"/>
                  </a:lnTo>
                  <a:lnTo>
                    <a:pt x="151" y="1306"/>
                  </a:lnTo>
                  <a:lnTo>
                    <a:pt x="752" y="1206"/>
                  </a:lnTo>
                  <a:cubicBezTo>
                    <a:pt x="1103" y="1181"/>
                    <a:pt x="1329" y="855"/>
                    <a:pt x="1279" y="529"/>
                  </a:cubicBezTo>
                  <a:cubicBezTo>
                    <a:pt x="1231" y="220"/>
                    <a:pt x="958" y="1"/>
                    <a:pt x="6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6274336" y="1908077"/>
              <a:ext cx="103499" cy="101708"/>
            </a:xfrm>
            <a:custGeom>
              <a:rect b="b" l="l" r="r" t="t"/>
              <a:pathLst>
                <a:path extrusionOk="0" h="1306" w="1329">
                  <a:moveTo>
                    <a:pt x="1178" y="0"/>
                  </a:moveTo>
                  <a:lnTo>
                    <a:pt x="577" y="101"/>
                  </a:lnTo>
                  <a:cubicBezTo>
                    <a:pt x="251" y="126"/>
                    <a:pt x="0" y="451"/>
                    <a:pt x="51" y="777"/>
                  </a:cubicBezTo>
                  <a:cubicBezTo>
                    <a:pt x="98" y="1087"/>
                    <a:pt x="372" y="1305"/>
                    <a:pt x="678" y="1305"/>
                  </a:cubicBezTo>
                  <a:cubicBezTo>
                    <a:pt x="694" y="1305"/>
                    <a:pt x="711" y="1305"/>
                    <a:pt x="727" y="1304"/>
                  </a:cubicBezTo>
                  <a:lnTo>
                    <a:pt x="1329" y="1203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6668618" y="1778493"/>
              <a:ext cx="121100" cy="63470"/>
            </a:xfrm>
            <a:custGeom>
              <a:rect b="b" l="l" r="r" t="t"/>
              <a:pathLst>
                <a:path extrusionOk="0" h="815" w="1555">
                  <a:moveTo>
                    <a:pt x="1205" y="0"/>
                  </a:moveTo>
                  <a:cubicBezTo>
                    <a:pt x="1180" y="0"/>
                    <a:pt x="1154" y="4"/>
                    <a:pt x="1128" y="10"/>
                  </a:cubicBezTo>
                  <a:lnTo>
                    <a:pt x="326" y="110"/>
                  </a:lnTo>
                  <a:cubicBezTo>
                    <a:pt x="151" y="135"/>
                    <a:pt x="0" y="311"/>
                    <a:pt x="25" y="511"/>
                  </a:cubicBezTo>
                  <a:cubicBezTo>
                    <a:pt x="48" y="674"/>
                    <a:pt x="222" y="815"/>
                    <a:pt x="387" y="815"/>
                  </a:cubicBezTo>
                  <a:cubicBezTo>
                    <a:pt x="400" y="815"/>
                    <a:pt x="413" y="814"/>
                    <a:pt x="426" y="812"/>
                  </a:cubicBezTo>
                  <a:lnTo>
                    <a:pt x="1228" y="687"/>
                  </a:lnTo>
                  <a:cubicBezTo>
                    <a:pt x="1404" y="662"/>
                    <a:pt x="1554" y="486"/>
                    <a:pt x="1529" y="311"/>
                  </a:cubicBezTo>
                  <a:cubicBezTo>
                    <a:pt x="1507" y="137"/>
                    <a:pt x="1372" y="0"/>
                    <a:pt x="1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6680300" y="1888297"/>
              <a:ext cx="121100" cy="63003"/>
            </a:xfrm>
            <a:custGeom>
              <a:rect b="b" l="l" r="r" t="t"/>
              <a:pathLst>
                <a:path extrusionOk="0" h="809" w="1555">
                  <a:moveTo>
                    <a:pt x="1174" y="0"/>
                  </a:moveTo>
                  <a:cubicBezTo>
                    <a:pt x="1158" y="0"/>
                    <a:pt x="1143" y="2"/>
                    <a:pt x="1128" y="4"/>
                  </a:cubicBezTo>
                  <a:lnTo>
                    <a:pt x="326" y="104"/>
                  </a:lnTo>
                  <a:cubicBezTo>
                    <a:pt x="151" y="129"/>
                    <a:pt x="1" y="304"/>
                    <a:pt x="26" y="505"/>
                  </a:cubicBezTo>
                  <a:cubicBezTo>
                    <a:pt x="48" y="688"/>
                    <a:pt x="197" y="809"/>
                    <a:pt x="376" y="809"/>
                  </a:cubicBezTo>
                  <a:cubicBezTo>
                    <a:pt x="393" y="809"/>
                    <a:pt x="410" y="808"/>
                    <a:pt x="427" y="806"/>
                  </a:cubicBezTo>
                  <a:lnTo>
                    <a:pt x="1229" y="705"/>
                  </a:lnTo>
                  <a:cubicBezTo>
                    <a:pt x="1404" y="680"/>
                    <a:pt x="1554" y="480"/>
                    <a:pt x="1529" y="304"/>
                  </a:cubicBezTo>
                  <a:cubicBezTo>
                    <a:pt x="1506" y="121"/>
                    <a:pt x="1337" y="0"/>
                    <a:pt x="1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6674459" y="2034079"/>
              <a:ext cx="66430" cy="60355"/>
            </a:xfrm>
            <a:custGeom>
              <a:rect b="b" l="l" r="r" t="t"/>
              <a:pathLst>
                <a:path extrusionOk="0" h="775" w="853">
                  <a:moveTo>
                    <a:pt x="413" y="0"/>
                  </a:moveTo>
                  <a:cubicBezTo>
                    <a:pt x="245" y="0"/>
                    <a:pt x="93" y="120"/>
                    <a:pt x="50" y="312"/>
                  </a:cubicBezTo>
                  <a:cubicBezTo>
                    <a:pt x="0" y="513"/>
                    <a:pt x="126" y="713"/>
                    <a:pt x="326" y="763"/>
                  </a:cubicBezTo>
                  <a:cubicBezTo>
                    <a:pt x="360" y="771"/>
                    <a:pt x="393" y="774"/>
                    <a:pt x="425" y="774"/>
                  </a:cubicBezTo>
                  <a:cubicBezTo>
                    <a:pt x="608" y="774"/>
                    <a:pt x="760" y="658"/>
                    <a:pt x="802" y="488"/>
                  </a:cubicBezTo>
                  <a:cubicBezTo>
                    <a:pt x="852" y="262"/>
                    <a:pt x="727" y="61"/>
                    <a:pt x="502" y="11"/>
                  </a:cubicBezTo>
                  <a:cubicBezTo>
                    <a:pt x="472" y="4"/>
                    <a:pt x="442" y="0"/>
                    <a:pt x="4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6793530" y="2022398"/>
              <a:ext cx="68376" cy="60277"/>
            </a:xfrm>
            <a:custGeom>
              <a:rect b="b" l="l" r="r" t="t"/>
              <a:pathLst>
                <a:path extrusionOk="0" h="774" w="878">
                  <a:moveTo>
                    <a:pt x="437" y="0"/>
                  </a:moveTo>
                  <a:cubicBezTo>
                    <a:pt x="263" y="0"/>
                    <a:pt x="93" y="119"/>
                    <a:pt x="50" y="312"/>
                  </a:cubicBezTo>
                  <a:cubicBezTo>
                    <a:pt x="0" y="512"/>
                    <a:pt x="125" y="713"/>
                    <a:pt x="351" y="763"/>
                  </a:cubicBezTo>
                  <a:cubicBezTo>
                    <a:pt x="381" y="770"/>
                    <a:pt x="411" y="774"/>
                    <a:pt x="442" y="774"/>
                  </a:cubicBezTo>
                  <a:cubicBezTo>
                    <a:pt x="615" y="774"/>
                    <a:pt x="785" y="658"/>
                    <a:pt x="827" y="487"/>
                  </a:cubicBezTo>
                  <a:cubicBezTo>
                    <a:pt x="877" y="262"/>
                    <a:pt x="727" y="61"/>
                    <a:pt x="526" y="11"/>
                  </a:cubicBezTo>
                  <a:cubicBezTo>
                    <a:pt x="497" y="4"/>
                    <a:pt x="467" y="0"/>
                    <a:pt x="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6908630" y="1809254"/>
              <a:ext cx="111365" cy="101942"/>
            </a:xfrm>
            <a:custGeom>
              <a:rect b="b" l="l" r="r" t="t"/>
              <a:pathLst>
                <a:path extrusionOk="0" h="1309" w="1430">
                  <a:moveTo>
                    <a:pt x="705" y="0"/>
                  </a:moveTo>
                  <a:cubicBezTo>
                    <a:pt x="409" y="0"/>
                    <a:pt x="141" y="191"/>
                    <a:pt x="76" y="492"/>
                  </a:cubicBezTo>
                  <a:cubicBezTo>
                    <a:pt x="1" y="843"/>
                    <a:pt x="201" y="1194"/>
                    <a:pt x="552" y="1294"/>
                  </a:cubicBezTo>
                  <a:cubicBezTo>
                    <a:pt x="598" y="1304"/>
                    <a:pt x="643" y="1309"/>
                    <a:pt x="688" y="1309"/>
                  </a:cubicBezTo>
                  <a:cubicBezTo>
                    <a:pt x="990" y="1309"/>
                    <a:pt x="1264" y="1098"/>
                    <a:pt x="1329" y="793"/>
                  </a:cubicBezTo>
                  <a:cubicBezTo>
                    <a:pt x="1429" y="442"/>
                    <a:pt x="1204" y="91"/>
                    <a:pt x="853" y="16"/>
                  </a:cubicBezTo>
                  <a:cubicBezTo>
                    <a:pt x="804" y="6"/>
                    <a:pt x="754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7035489" y="1715570"/>
              <a:ext cx="111365" cy="101942"/>
            </a:xfrm>
            <a:custGeom>
              <a:rect b="b" l="l" r="r" t="t"/>
              <a:pathLst>
                <a:path extrusionOk="0" h="1309" w="1430">
                  <a:moveTo>
                    <a:pt x="706" y="0"/>
                  </a:moveTo>
                  <a:cubicBezTo>
                    <a:pt x="409" y="0"/>
                    <a:pt x="141" y="191"/>
                    <a:pt x="76" y="492"/>
                  </a:cubicBezTo>
                  <a:cubicBezTo>
                    <a:pt x="1" y="843"/>
                    <a:pt x="201" y="1194"/>
                    <a:pt x="552" y="1294"/>
                  </a:cubicBezTo>
                  <a:cubicBezTo>
                    <a:pt x="598" y="1304"/>
                    <a:pt x="643" y="1309"/>
                    <a:pt x="688" y="1309"/>
                  </a:cubicBezTo>
                  <a:cubicBezTo>
                    <a:pt x="990" y="1309"/>
                    <a:pt x="1264" y="1098"/>
                    <a:pt x="1329" y="793"/>
                  </a:cubicBezTo>
                  <a:cubicBezTo>
                    <a:pt x="1430" y="442"/>
                    <a:pt x="1204" y="91"/>
                    <a:pt x="853" y="16"/>
                  </a:cubicBezTo>
                  <a:cubicBezTo>
                    <a:pt x="804" y="6"/>
                    <a:pt x="754" y="0"/>
                    <a:pt x="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6965246" y="1939383"/>
              <a:ext cx="111365" cy="100773"/>
            </a:xfrm>
            <a:custGeom>
              <a:rect b="b" l="l" r="r" t="t"/>
              <a:pathLst>
                <a:path extrusionOk="0" h="1294" w="1430">
                  <a:moveTo>
                    <a:pt x="709" y="0"/>
                  </a:moveTo>
                  <a:cubicBezTo>
                    <a:pt x="420" y="0"/>
                    <a:pt x="160" y="206"/>
                    <a:pt x="76" y="501"/>
                  </a:cubicBezTo>
                  <a:cubicBezTo>
                    <a:pt x="1" y="851"/>
                    <a:pt x="226" y="1202"/>
                    <a:pt x="577" y="1277"/>
                  </a:cubicBezTo>
                  <a:cubicBezTo>
                    <a:pt x="627" y="1288"/>
                    <a:pt x="676" y="1293"/>
                    <a:pt x="725" y="1293"/>
                  </a:cubicBezTo>
                  <a:cubicBezTo>
                    <a:pt x="1021" y="1293"/>
                    <a:pt x="1289" y="1103"/>
                    <a:pt x="1354" y="801"/>
                  </a:cubicBezTo>
                  <a:cubicBezTo>
                    <a:pt x="1429" y="450"/>
                    <a:pt x="1229" y="100"/>
                    <a:pt x="878" y="24"/>
                  </a:cubicBezTo>
                  <a:cubicBezTo>
                    <a:pt x="821" y="8"/>
                    <a:pt x="764" y="0"/>
                    <a:pt x="7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7092104" y="1845699"/>
              <a:ext cx="111365" cy="100773"/>
            </a:xfrm>
            <a:custGeom>
              <a:rect b="b" l="l" r="r" t="t"/>
              <a:pathLst>
                <a:path extrusionOk="0" h="1294" w="1430">
                  <a:moveTo>
                    <a:pt x="709" y="0"/>
                  </a:moveTo>
                  <a:cubicBezTo>
                    <a:pt x="420" y="0"/>
                    <a:pt x="160" y="206"/>
                    <a:pt x="76" y="501"/>
                  </a:cubicBezTo>
                  <a:cubicBezTo>
                    <a:pt x="1" y="851"/>
                    <a:pt x="226" y="1202"/>
                    <a:pt x="577" y="1277"/>
                  </a:cubicBezTo>
                  <a:cubicBezTo>
                    <a:pt x="627" y="1288"/>
                    <a:pt x="676" y="1293"/>
                    <a:pt x="725" y="1293"/>
                  </a:cubicBezTo>
                  <a:cubicBezTo>
                    <a:pt x="1021" y="1293"/>
                    <a:pt x="1290" y="1103"/>
                    <a:pt x="1354" y="801"/>
                  </a:cubicBezTo>
                  <a:cubicBezTo>
                    <a:pt x="1429" y="450"/>
                    <a:pt x="1229" y="100"/>
                    <a:pt x="878" y="24"/>
                  </a:cubicBezTo>
                  <a:cubicBezTo>
                    <a:pt x="821" y="8"/>
                    <a:pt x="764" y="0"/>
                    <a:pt x="7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6299723" y="1660045"/>
              <a:ext cx="152328" cy="58798"/>
            </a:xfrm>
            <a:custGeom>
              <a:rect b="b" l="l" r="r" t="t"/>
              <a:pathLst>
                <a:path extrusionOk="0" h="755" w="1956">
                  <a:moveTo>
                    <a:pt x="1374" y="0"/>
                  </a:moveTo>
                  <a:cubicBezTo>
                    <a:pt x="1359" y="0"/>
                    <a:pt x="1344" y="1"/>
                    <a:pt x="1329" y="2"/>
                  </a:cubicBezTo>
                  <a:lnTo>
                    <a:pt x="527" y="103"/>
                  </a:lnTo>
                  <a:cubicBezTo>
                    <a:pt x="226" y="153"/>
                    <a:pt x="0" y="428"/>
                    <a:pt x="25" y="754"/>
                  </a:cubicBezTo>
                  <a:lnTo>
                    <a:pt x="1955" y="504"/>
                  </a:lnTo>
                  <a:cubicBezTo>
                    <a:pt x="1931" y="218"/>
                    <a:pt x="1659" y="0"/>
                    <a:pt x="1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6904736" y="1577653"/>
              <a:ext cx="154275" cy="57240"/>
            </a:xfrm>
            <a:custGeom>
              <a:rect b="b" l="l" r="r" t="t"/>
              <a:pathLst>
                <a:path extrusionOk="0" h="735" w="1981">
                  <a:moveTo>
                    <a:pt x="1438" y="1"/>
                  </a:moveTo>
                  <a:cubicBezTo>
                    <a:pt x="1410" y="1"/>
                    <a:pt x="1382" y="3"/>
                    <a:pt x="1354" y="8"/>
                  </a:cubicBezTo>
                  <a:lnTo>
                    <a:pt x="552" y="108"/>
                  </a:lnTo>
                  <a:cubicBezTo>
                    <a:pt x="226" y="133"/>
                    <a:pt x="1" y="434"/>
                    <a:pt x="51" y="734"/>
                  </a:cubicBezTo>
                  <a:lnTo>
                    <a:pt x="1981" y="509"/>
                  </a:lnTo>
                  <a:cubicBezTo>
                    <a:pt x="1958" y="214"/>
                    <a:pt x="1709" y="1"/>
                    <a:pt x="1438" y="1"/>
                  </a:cubicBezTo>
                  <a:close/>
                </a:path>
              </a:pathLst>
            </a:custGeom>
            <a:solidFill>
              <a:srgbClr val="512A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8" name="Google Shape;868;p35"/>
          <p:cNvSpPr/>
          <p:nvPr/>
        </p:nvSpPr>
        <p:spPr>
          <a:xfrm rot="-767447">
            <a:off x="5127167" y="1322995"/>
            <a:ext cx="480310" cy="140628"/>
          </a:xfrm>
          <a:custGeom>
            <a:rect b="b" l="l" r="r" t="t"/>
            <a:pathLst>
              <a:path extrusionOk="0" h="1321" w="4512">
                <a:moveTo>
                  <a:pt x="3297" y="1"/>
                </a:moveTo>
                <a:cubicBezTo>
                  <a:pt x="3267" y="1"/>
                  <a:pt x="3238" y="13"/>
                  <a:pt x="3209" y="42"/>
                </a:cubicBezTo>
                <a:lnTo>
                  <a:pt x="2181" y="844"/>
                </a:lnTo>
                <a:lnTo>
                  <a:pt x="1229" y="167"/>
                </a:lnTo>
                <a:cubicBezTo>
                  <a:pt x="1198" y="157"/>
                  <a:pt x="1171" y="151"/>
                  <a:pt x="1146" y="151"/>
                </a:cubicBezTo>
                <a:cubicBezTo>
                  <a:pt x="1112" y="151"/>
                  <a:pt x="1083" y="163"/>
                  <a:pt x="1053" y="193"/>
                </a:cubicBezTo>
                <a:lnTo>
                  <a:pt x="51" y="1095"/>
                </a:lnTo>
                <a:cubicBezTo>
                  <a:pt x="1" y="1145"/>
                  <a:pt x="1" y="1220"/>
                  <a:pt x="51" y="1270"/>
                </a:cubicBezTo>
                <a:cubicBezTo>
                  <a:pt x="76" y="1320"/>
                  <a:pt x="101" y="1320"/>
                  <a:pt x="151" y="1320"/>
                </a:cubicBezTo>
                <a:cubicBezTo>
                  <a:pt x="176" y="1320"/>
                  <a:pt x="226" y="1320"/>
                  <a:pt x="251" y="1295"/>
                </a:cubicBezTo>
                <a:lnTo>
                  <a:pt x="1154" y="468"/>
                </a:lnTo>
                <a:lnTo>
                  <a:pt x="2106" y="1120"/>
                </a:lnTo>
                <a:cubicBezTo>
                  <a:pt x="2131" y="1132"/>
                  <a:pt x="2162" y="1139"/>
                  <a:pt x="2191" y="1139"/>
                </a:cubicBezTo>
                <a:cubicBezTo>
                  <a:pt x="2219" y="1139"/>
                  <a:pt x="2244" y="1132"/>
                  <a:pt x="2256" y="1120"/>
                </a:cubicBezTo>
                <a:lnTo>
                  <a:pt x="3309" y="318"/>
                </a:lnTo>
                <a:lnTo>
                  <a:pt x="4286" y="844"/>
                </a:lnTo>
                <a:cubicBezTo>
                  <a:pt x="4307" y="851"/>
                  <a:pt x="4327" y="854"/>
                  <a:pt x="4346" y="854"/>
                </a:cubicBezTo>
                <a:cubicBezTo>
                  <a:pt x="4398" y="854"/>
                  <a:pt x="4443" y="831"/>
                  <a:pt x="4462" y="794"/>
                </a:cubicBezTo>
                <a:cubicBezTo>
                  <a:pt x="4512" y="719"/>
                  <a:pt x="4487" y="644"/>
                  <a:pt x="4412" y="594"/>
                </a:cubicBezTo>
                <a:lnTo>
                  <a:pt x="3359" y="17"/>
                </a:lnTo>
                <a:cubicBezTo>
                  <a:pt x="3338" y="7"/>
                  <a:pt x="3318" y="1"/>
                  <a:pt x="32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36"/>
          <p:cNvSpPr txBox="1"/>
          <p:nvPr>
            <p:ph type="title"/>
          </p:nvPr>
        </p:nvSpPr>
        <p:spPr>
          <a:xfrm>
            <a:off x="720000" y="47677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Historia</a:t>
            </a:r>
            <a:endParaRPr/>
          </a:p>
        </p:txBody>
      </p:sp>
      <p:sp>
        <p:nvSpPr>
          <p:cNvPr id="874" name="Google Shape;874;p36"/>
          <p:cNvSpPr txBox="1"/>
          <p:nvPr>
            <p:ph idx="1" type="subTitle"/>
          </p:nvPr>
        </p:nvSpPr>
        <p:spPr>
          <a:xfrm>
            <a:off x="626400" y="1391700"/>
            <a:ext cx="7891200" cy="236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 un mundo envuelto en sombras y peligro, Kriston, un intrépido explorador, se embarca en una misión desesperada: rescatar a su hijo, Ethan, quien ha sido capturado por el temido </a:t>
            </a:r>
            <a:r>
              <a:rPr lang="en"/>
              <a:t>Barón</a:t>
            </a:r>
            <a:r>
              <a:rPr lang="en"/>
              <a:t> del Caos. Este malvado tirano ha sumido al reino en el caos y la desesperación con su reinado de terror.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 el corazón lleno de angustia pero la determinación ardiente en su interior, Kriston se adentra en tierras hostiles y peligrosas en busca del escondite del </a:t>
            </a:r>
            <a:r>
              <a:rPr lang="en"/>
              <a:t>Barón</a:t>
            </a:r>
            <a:r>
              <a:rPr lang="en"/>
              <a:t> del Caos. En su solitaria travesía, enfrenta desafíos y obstáculos que ponen a prueba su valentía y habilidades.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 el tiempo agotándose y el peligro acechando en cada sombra, Kriston se aferra a la esperanza de reunirse con su hijo y restaurar la paz en el reino. ¿Podrá superar todas las adversidades y derrotar al </a:t>
            </a:r>
            <a:r>
              <a:rPr lang="en"/>
              <a:t>Barón</a:t>
            </a:r>
            <a:r>
              <a:rPr lang="en"/>
              <a:t> del Caos para salvar a su hijo y liberar al reino de su tiranía?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tro Videogames MK Plan by Slidesgo">
  <a:themeElements>
    <a:clrScheme name="Simple Light">
      <a:dk1>
        <a:srgbClr val="FFFFFF"/>
      </a:dk1>
      <a:lt1>
        <a:srgbClr val="512A8E"/>
      </a:lt1>
      <a:dk2>
        <a:srgbClr val="FFE400"/>
      </a:dk2>
      <a:lt2>
        <a:srgbClr val="FFA7BB"/>
      </a:lt2>
      <a:accent1>
        <a:srgbClr val="EB7DFF"/>
      </a:accent1>
      <a:accent2>
        <a:srgbClr val="7D1399"/>
      </a:accent2>
      <a:accent3>
        <a:srgbClr val="A5DBFF"/>
      </a:accent3>
      <a:accent4>
        <a:srgbClr val="FDE8DA"/>
      </a:accent4>
      <a:accent5>
        <a:srgbClr val="21262A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